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4"/>
  </p:sldMasterIdLst>
  <p:notesMasterIdLst>
    <p:notesMasterId r:id="rId55"/>
  </p:notesMasterIdLst>
  <p:sldIdLst>
    <p:sldId id="346" r:id="rId5"/>
    <p:sldId id="349" r:id="rId6"/>
    <p:sldId id="351" r:id="rId7"/>
    <p:sldId id="344" r:id="rId8"/>
    <p:sldId id="394" r:id="rId9"/>
    <p:sldId id="383" r:id="rId10"/>
    <p:sldId id="371" r:id="rId11"/>
    <p:sldId id="396" r:id="rId12"/>
    <p:sldId id="397" r:id="rId13"/>
    <p:sldId id="398" r:id="rId14"/>
    <p:sldId id="310" r:id="rId15"/>
    <p:sldId id="274" r:id="rId16"/>
    <p:sldId id="389" r:id="rId17"/>
    <p:sldId id="293" r:id="rId18"/>
    <p:sldId id="390" r:id="rId19"/>
    <p:sldId id="378" r:id="rId20"/>
    <p:sldId id="395" r:id="rId21"/>
    <p:sldId id="399" r:id="rId22"/>
    <p:sldId id="353" r:id="rId23"/>
    <p:sldId id="326" r:id="rId24"/>
    <p:sldId id="335" r:id="rId25"/>
    <p:sldId id="355" r:id="rId26"/>
    <p:sldId id="357" r:id="rId27"/>
    <p:sldId id="359" r:id="rId28"/>
    <p:sldId id="362" r:id="rId29"/>
    <p:sldId id="363" r:id="rId30"/>
    <p:sldId id="364" r:id="rId31"/>
    <p:sldId id="337" r:id="rId32"/>
    <p:sldId id="400" r:id="rId33"/>
    <p:sldId id="360" r:id="rId34"/>
    <p:sldId id="401" r:id="rId35"/>
    <p:sldId id="373" r:id="rId36"/>
    <p:sldId id="374" r:id="rId37"/>
    <p:sldId id="376" r:id="rId38"/>
    <p:sldId id="377" r:id="rId39"/>
    <p:sldId id="384" r:id="rId40"/>
    <p:sldId id="385" r:id="rId41"/>
    <p:sldId id="386" r:id="rId42"/>
    <p:sldId id="387" r:id="rId43"/>
    <p:sldId id="388" r:id="rId44"/>
    <p:sldId id="352" r:id="rId45"/>
    <p:sldId id="402" r:id="rId46"/>
    <p:sldId id="379" r:id="rId47"/>
    <p:sldId id="380" r:id="rId48"/>
    <p:sldId id="381" r:id="rId49"/>
    <p:sldId id="382" r:id="rId50"/>
    <p:sldId id="302" r:id="rId51"/>
    <p:sldId id="325" r:id="rId52"/>
    <p:sldId id="327" r:id="rId53"/>
    <p:sldId id="328"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Nunito Sans" pitchFamily="2" charset="0"/>
      <p:regular r:id="rId60"/>
      <p:bold r:id="rId61"/>
      <p:italic r:id="rId62"/>
      <p:boldItalic r:id="rId63"/>
    </p:embeddedFont>
    <p:embeddedFont>
      <p:font typeface="Nunito Sans Black" pitchFamily="2" charset="0"/>
      <p:bold r:id="rId64"/>
      <p:italic r:id="rId65"/>
      <p:boldItalic r:id="rId66"/>
    </p:embeddedFont>
    <p:embeddedFont>
      <p:font typeface="Nunito Sans ExtraLight" pitchFamily="2" charset="0"/>
      <p:regular r:id="rId67"/>
      <p:italic r:id="rId68"/>
    </p:embeddedFont>
    <p:embeddedFont>
      <p:font typeface="Nunito Sans Light" pitchFamily="2" charset="0"/>
      <p:regular r:id="rId69"/>
      <p: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43D73436-BC1E-472C-80AB-860200F1BCFA}">
          <p14:sldIdLst>
            <p14:sldId id="346"/>
            <p14:sldId id="349"/>
            <p14:sldId id="351"/>
            <p14:sldId id="344"/>
            <p14:sldId id="394"/>
            <p14:sldId id="383"/>
            <p14:sldId id="371"/>
            <p14:sldId id="396"/>
            <p14:sldId id="397"/>
            <p14:sldId id="398"/>
            <p14:sldId id="310"/>
            <p14:sldId id="274"/>
            <p14:sldId id="389"/>
            <p14:sldId id="293"/>
            <p14:sldId id="390"/>
            <p14:sldId id="378"/>
            <p14:sldId id="395"/>
            <p14:sldId id="399"/>
            <p14:sldId id="353"/>
            <p14:sldId id="326"/>
            <p14:sldId id="335"/>
            <p14:sldId id="355"/>
            <p14:sldId id="357"/>
            <p14:sldId id="359"/>
            <p14:sldId id="362"/>
            <p14:sldId id="363"/>
            <p14:sldId id="364"/>
            <p14:sldId id="337"/>
            <p14:sldId id="400"/>
            <p14:sldId id="360"/>
          </p14:sldIdLst>
        </p14:section>
        <p14:section name="Annex" id="{10E06B8A-1F66-4457-B89B-46F469C231E5}">
          <p14:sldIdLst>
            <p14:sldId id="401"/>
            <p14:sldId id="373"/>
            <p14:sldId id="374"/>
            <p14:sldId id="376"/>
            <p14:sldId id="377"/>
            <p14:sldId id="384"/>
            <p14:sldId id="385"/>
            <p14:sldId id="386"/>
            <p14:sldId id="387"/>
            <p14:sldId id="388"/>
            <p14:sldId id="352"/>
            <p14:sldId id="402"/>
            <p14:sldId id="379"/>
            <p14:sldId id="380"/>
            <p14:sldId id="381"/>
            <p14:sldId id="382"/>
            <p14:sldId id="302"/>
            <p14:sldId id="325"/>
            <p14:sldId id="327"/>
            <p14:sldId id="328"/>
          </p14:sldIdLst>
        </p14:section>
      </p14:sectionLst>
    </p:ext>
    <p:ext uri="{EFAFB233-063F-42B5-8137-9DF3F51BA10A}">
      <p15:sldGuideLst xmlns:p15="http://schemas.microsoft.com/office/powerpoint/2012/main">
        <p15:guide id="2" pos="4830" userDrawn="1">
          <p15:clr>
            <a:srgbClr val="A4A3A4"/>
          </p15:clr>
        </p15:guide>
        <p15:guide id="3" pos="907" userDrawn="1">
          <p15:clr>
            <a:srgbClr val="A4A3A4"/>
          </p15:clr>
        </p15:guide>
        <p15:guide id="4" orient="horz" pos="2958" userDrawn="1">
          <p15:clr>
            <a:srgbClr val="A4A3A4"/>
          </p15:clr>
        </p15:guide>
        <p15:guide id="5" orient="horz" pos="7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dovica D'Orsa" initials="LD" lastIdx="1" clrIdx="0">
    <p:extLst>
      <p:ext uri="{19B8F6BF-5375-455C-9EA6-DF929625EA0E}">
        <p15:presenceInfo xmlns:p15="http://schemas.microsoft.com/office/powerpoint/2012/main" userId="S::Ludovica.DOrsa@applied.it::9d40f3c8-7b15-4ff2-b743-404296b84eb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A"/>
    <a:srgbClr val="F07F78"/>
    <a:srgbClr val="DE6CE8"/>
    <a:srgbClr val="00B0F6"/>
    <a:srgbClr val="00BE7A"/>
    <a:srgbClr val="A4A600"/>
    <a:srgbClr val="002E6D"/>
    <a:srgbClr val="EEEEEE"/>
    <a:srgbClr val="007FC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66BFD-9ACD-4F72-959C-721D6A1AFDCF}" v="48" dt="2022-01-18T08:17:40.377"/>
    <p1510:client id="{7C7702F3-7722-E093-56E9-ED29DC53B273}" v="150" dt="2022-01-17T08:34:13.25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63279" autoAdjust="0"/>
  </p:normalViewPr>
  <p:slideViewPr>
    <p:cSldViewPr snapToGrid="0">
      <p:cViewPr varScale="1">
        <p:scale>
          <a:sx n="78" d="100"/>
          <a:sy n="78" d="100"/>
        </p:scale>
        <p:origin x="1450" y="43"/>
      </p:cViewPr>
      <p:guideLst>
        <p:guide pos="4830"/>
        <p:guide pos="907"/>
        <p:guide orient="horz" pos="2958"/>
        <p:guide orient="horz" pos="71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ra Giovannini" userId="fc61e6f8-0be9-4497-8359-9f245027697e" providerId="ADAL" clId="{07066BFD-9ACD-4F72-959C-721D6A1AFDCF}"/>
    <pc:docChg chg="undo custSel modSld modMainMaster">
      <pc:chgData name="Ambra Giovannini" userId="fc61e6f8-0be9-4497-8359-9f245027697e" providerId="ADAL" clId="{07066BFD-9ACD-4F72-959C-721D6A1AFDCF}" dt="2022-01-18T08:20:51.898" v="192" actId="114"/>
      <pc:docMkLst>
        <pc:docMk/>
      </pc:docMkLst>
      <pc:sldChg chg="modSp mod">
        <pc:chgData name="Ambra Giovannini" userId="fc61e6f8-0be9-4497-8359-9f245027697e" providerId="ADAL" clId="{07066BFD-9ACD-4F72-959C-721D6A1AFDCF}" dt="2022-01-18T07:34:42.516" v="89" actId="207"/>
        <pc:sldMkLst>
          <pc:docMk/>
          <pc:sldMk cId="1430976331" sldId="274"/>
        </pc:sldMkLst>
        <pc:spChg chg="mod">
          <ac:chgData name="Ambra Giovannini" userId="fc61e6f8-0be9-4497-8359-9f245027697e" providerId="ADAL" clId="{07066BFD-9ACD-4F72-959C-721D6A1AFDCF}" dt="2022-01-18T07:34:42.516" v="89" actId="207"/>
          <ac:spMkLst>
            <pc:docMk/>
            <pc:sldMk cId="1430976331" sldId="274"/>
            <ac:spMk id="2" creationId="{AF29E8F9-6CC3-48F6-AB50-BFF62254B71D}"/>
          </ac:spMkLst>
        </pc:spChg>
        <pc:picChg chg="ord">
          <ac:chgData name="Ambra Giovannini" userId="fc61e6f8-0be9-4497-8359-9f245027697e" providerId="ADAL" clId="{07066BFD-9ACD-4F72-959C-721D6A1AFDCF}" dt="2022-01-18T07:30:07.552" v="61" actId="171"/>
          <ac:picMkLst>
            <pc:docMk/>
            <pc:sldMk cId="1430976331" sldId="274"/>
            <ac:picMk id="7" creationId="{824CA380-F9AA-4E3C-AFB0-4A2E33773FFA}"/>
          </ac:picMkLst>
        </pc:picChg>
      </pc:sldChg>
      <pc:sldChg chg="delSp modSp mod">
        <pc:chgData name="Ambra Giovannini" userId="fc61e6f8-0be9-4497-8359-9f245027697e" providerId="ADAL" clId="{07066BFD-9ACD-4F72-959C-721D6A1AFDCF}" dt="2022-01-18T08:17:06.933" v="152" actId="478"/>
        <pc:sldMkLst>
          <pc:docMk/>
          <pc:sldMk cId="2781932632" sldId="293"/>
        </pc:sldMkLst>
        <pc:spChg chg="mod">
          <ac:chgData name="Ambra Giovannini" userId="fc61e6f8-0be9-4497-8359-9f245027697e" providerId="ADAL" clId="{07066BFD-9ACD-4F72-959C-721D6A1AFDCF}" dt="2022-01-18T07:34:34.127" v="87" actId="207"/>
          <ac:spMkLst>
            <pc:docMk/>
            <pc:sldMk cId="2781932632" sldId="293"/>
            <ac:spMk id="2" creationId="{9E5066E6-1A1B-440F-A0E3-5E960C05C980}"/>
          </ac:spMkLst>
        </pc:spChg>
        <pc:spChg chg="del">
          <ac:chgData name="Ambra Giovannini" userId="fc61e6f8-0be9-4497-8359-9f245027697e" providerId="ADAL" clId="{07066BFD-9ACD-4F72-959C-721D6A1AFDCF}" dt="2022-01-18T08:17:06.933" v="152" actId="478"/>
          <ac:spMkLst>
            <pc:docMk/>
            <pc:sldMk cId="2781932632" sldId="293"/>
            <ac:spMk id="6" creationId="{06B37B50-EEF3-4C32-8417-2BD212330C9F}"/>
          </ac:spMkLst>
        </pc:spChg>
        <pc:picChg chg="del">
          <ac:chgData name="Ambra Giovannini" userId="fc61e6f8-0be9-4497-8359-9f245027697e" providerId="ADAL" clId="{07066BFD-9ACD-4F72-959C-721D6A1AFDCF}" dt="2022-01-18T08:17:03.357" v="151" actId="478"/>
          <ac:picMkLst>
            <pc:docMk/>
            <pc:sldMk cId="2781932632" sldId="293"/>
            <ac:picMk id="5" creationId="{23EE64B9-C52F-48EC-B481-C21CB5619392}"/>
          </ac:picMkLst>
        </pc:picChg>
      </pc:sldChg>
      <pc:sldChg chg="modSp mod">
        <pc:chgData name="Ambra Giovannini" userId="fc61e6f8-0be9-4497-8359-9f245027697e" providerId="ADAL" clId="{07066BFD-9ACD-4F72-959C-721D6A1AFDCF}" dt="2022-01-18T07:29:46.783" v="58" actId="207"/>
        <pc:sldMkLst>
          <pc:docMk/>
          <pc:sldMk cId="3651000014" sldId="310"/>
        </pc:sldMkLst>
        <pc:spChg chg="mod">
          <ac:chgData name="Ambra Giovannini" userId="fc61e6f8-0be9-4497-8359-9f245027697e" providerId="ADAL" clId="{07066BFD-9ACD-4F72-959C-721D6A1AFDCF}" dt="2022-01-18T07:29:46.783" v="58" actId="207"/>
          <ac:spMkLst>
            <pc:docMk/>
            <pc:sldMk cId="3651000014" sldId="310"/>
            <ac:spMk id="2" creationId="{E8913455-F0E3-4ECB-8F9E-81775F5CD3D4}"/>
          </ac:spMkLst>
        </pc:spChg>
      </pc:sldChg>
      <pc:sldChg chg="modSp mod">
        <pc:chgData name="Ambra Giovannini" userId="fc61e6f8-0be9-4497-8359-9f245027697e" providerId="ADAL" clId="{07066BFD-9ACD-4F72-959C-721D6A1AFDCF}" dt="2022-01-18T07:31:15.191" v="63" actId="207"/>
        <pc:sldMkLst>
          <pc:docMk/>
          <pc:sldMk cId="1727049753" sldId="335"/>
        </pc:sldMkLst>
        <pc:spChg chg="mod">
          <ac:chgData name="Ambra Giovannini" userId="fc61e6f8-0be9-4497-8359-9f245027697e" providerId="ADAL" clId="{07066BFD-9ACD-4F72-959C-721D6A1AFDCF}" dt="2022-01-18T07:31:15.191" v="63" actId="207"/>
          <ac:spMkLst>
            <pc:docMk/>
            <pc:sldMk cId="1727049753" sldId="335"/>
            <ac:spMk id="2" creationId="{E9E7D514-2B67-4E7A-8DC2-54BE2F22087C}"/>
          </ac:spMkLst>
        </pc:spChg>
      </pc:sldChg>
      <pc:sldChg chg="modSp mod">
        <pc:chgData name="Ambra Giovannini" userId="fc61e6f8-0be9-4497-8359-9f245027697e" providerId="ADAL" clId="{07066BFD-9ACD-4F72-959C-721D6A1AFDCF}" dt="2022-01-18T07:32:39.495" v="68" actId="207"/>
        <pc:sldMkLst>
          <pc:docMk/>
          <pc:sldMk cId="32586048" sldId="337"/>
        </pc:sldMkLst>
        <pc:spChg chg="mod">
          <ac:chgData name="Ambra Giovannini" userId="fc61e6f8-0be9-4497-8359-9f245027697e" providerId="ADAL" clId="{07066BFD-9ACD-4F72-959C-721D6A1AFDCF}" dt="2022-01-18T07:32:39.495" v="68" actId="207"/>
          <ac:spMkLst>
            <pc:docMk/>
            <pc:sldMk cId="32586048" sldId="337"/>
            <ac:spMk id="2" creationId="{FBB2F494-5B94-4EF0-B006-DBA00BCDC719}"/>
          </ac:spMkLst>
        </pc:spChg>
      </pc:sldChg>
      <pc:sldChg chg="addSp delSp modSp mod chgLayout">
        <pc:chgData name="Ambra Giovannini" userId="fc61e6f8-0be9-4497-8359-9f245027697e" providerId="ADAL" clId="{07066BFD-9ACD-4F72-959C-721D6A1AFDCF}" dt="2022-01-18T07:29:27.623" v="56" actId="207"/>
        <pc:sldMkLst>
          <pc:docMk/>
          <pc:sldMk cId="3382553687" sldId="344"/>
        </pc:sldMkLst>
        <pc:spChg chg="add del mod">
          <ac:chgData name="Ambra Giovannini" userId="fc61e6f8-0be9-4497-8359-9f245027697e" providerId="ADAL" clId="{07066BFD-9ACD-4F72-959C-721D6A1AFDCF}" dt="2022-01-18T07:25:35.265" v="41" actId="6264"/>
          <ac:spMkLst>
            <pc:docMk/>
            <pc:sldMk cId="3382553687" sldId="344"/>
            <ac:spMk id="2" creationId="{66F06E0C-46CD-48D7-9965-AE04E9EE17B1}"/>
          </ac:spMkLst>
        </pc:spChg>
        <pc:spChg chg="add del mod">
          <ac:chgData name="Ambra Giovannini" userId="fc61e6f8-0be9-4497-8359-9f245027697e" providerId="ADAL" clId="{07066BFD-9ACD-4F72-959C-721D6A1AFDCF}" dt="2022-01-18T07:25:35.265" v="41" actId="6264"/>
          <ac:spMkLst>
            <pc:docMk/>
            <pc:sldMk cId="3382553687" sldId="344"/>
            <ac:spMk id="3" creationId="{B6DE7ABC-02A3-4EAA-B4D9-4E2A3BCBB20F}"/>
          </ac:spMkLst>
        </pc:spChg>
        <pc:spChg chg="mod ord">
          <ac:chgData name="Ambra Giovannini" userId="fc61e6f8-0be9-4497-8359-9f245027697e" providerId="ADAL" clId="{07066BFD-9ACD-4F72-959C-721D6A1AFDCF}" dt="2022-01-18T07:25:35.265" v="41" actId="6264"/>
          <ac:spMkLst>
            <pc:docMk/>
            <pc:sldMk cId="3382553687" sldId="344"/>
            <ac:spMk id="4" creationId="{7182C1CD-879D-4732-9B20-D5336218EEEB}"/>
          </ac:spMkLst>
        </pc:spChg>
        <pc:spChg chg="mod ord">
          <ac:chgData name="Ambra Giovannini" userId="fc61e6f8-0be9-4497-8359-9f245027697e" providerId="ADAL" clId="{07066BFD-9ACD-4F72-959C-721D6A1AFDCF}" dt="2022-01-18T07:25:35.265" v="41" actId="6264"/>
          <ac:spMkLst>
            <pc:docMk/>
            <pc:sldMk cId="3382553687" sldId="344"/>
            <ac:spMk id="5" creationId="{91CAE1E5-5C31-45D9-816A-F0FBCE86F522}"/>
          </ac:spMkLst>
        </pc:spChg>
        <pc:spChg chg="mod">
          <ac:chgData name="Ambra Giovannini" userId="fc61e6f8-0be9-4497-8359-9f245027697e" providerId="ADAL" clId="{07066BFD-9ACD-4F72-959C-721D6A1AFDCF}" dt="2022-01-18T07:29:27.623" v="56" actId="207"/>
          <ac:spMkLst>
            <pc:docMk/>
            <pc:sldMk cId="3382553687" sldId="344"/>
            <ac:spMk id="6" creationId="{BED045A3-FDAA-4193-B90B-398353402DC3}"/>
          </ac:spMkLst>
        </pc:spChg>
        <pc:spChg chg="add del mod">
          <ac:chgData name="Ambra Giovannini" userId="fc61e6f8-0be9-4497-8359-9f245027697e" providerId="ADAL" clId="{07066BFD-9ACD-4F72-959C-721D6A1AFDCF}" dt="2022-01-18T07:27:30.216" v="46" actId="478"/>
          <ac:spMkLst>
            <pc:docMk/>
            <pc:sldMk cId="3382553687" sldId="344"/>
            <ac:spMk id="8" creationId="{1F65E53F-973D-4231-9F41-18ACEEE47C3C}"/>
          </ac:spMkLst>
        </pc:spChg>
      </pc:sldChg>
      <pc:sldChg chg="modSp mod">
        <pc:chgData name="Ambra Giovannini" userId="fc61e6f8-0be9-4497-8359-9f245027697e" providerId="ADAL" clId="{07066BFD-9ACD-4F72-959C-721D6A1AFDCF}" dt="2022-01-18T08:11:41.995" v="95" actId="20577"/>
        <pc:sldMkLst>
          <pc:docMk/>
          <pc:sldMk cId="932008110" sldId="346"/>
        </pc:sldMkLst>
        <pc:spChg chg="mod">
          <ac:chgData name="Ambra Giovannini" userId="fc61e6f8-0be9-4497-8359-9f245027697e" providerId="ADAL" clId="{07066BFD-9ACD-4F72-959C-721D6A1AFDCF}" dt="2022-01-18T08:11:41.995" v="95" actId="20577"/>
          <ac:spMkLst>
            <pc:docMk/>
            <pc:sldMk cId="932008110" sldId="346"/>
            <ac:spMk id="10" creationId="{BA14FFB2-3FF5-4D5B-BB7C-36AFCCCF0C0C}"/>
          </ac:spMkLst>
        </pc:spChg>
      </pc:sldChg>
      <pc:sldChg chg="addSp delSp modSp mod modNotesTx">
        <pc:chgData name="Ambra Giovannini" userId="fc61e6f8-0be9-4497-8359-9f245027697e" providerId="ADAL" clId="{07066BFD-9ACD-4F72-959C-721D6A1AFDCF}" dt="2022-01-18T08:13:23.406" v="98"/>
        <pc:sldMkLst>
          <pc:docMk/>
          <pc:sldMk cId="4062132225" sldId="349"/>
        </pc:sldMkLst>
        <pc:spChg chg="mod">
          <ac:chgData name="Ambra Giovannini" userId="fc61e6f8-0be9-4497-8359-9f245027697e" providerId="ADAL" clId="{07066BFD-9ACD-4F72-959C-721D6A1AFDCF}" dt="2022-01-18T07:29:11.722" v="54" actId="207"/>
          <ac:spMkLst>
            <pc:docMk/>
            <pc:sldMk cId="4062132225" sldId="349"/>
            <ac:spMk id="2" creationId="{0A1F0728-8530-42FA-B0A6-01E46D546ECA}"/>
          </ac:spMkLst>
        </pc:spChg>
        <pc:spChg chg="add del mod">
          <ac:chgData name="Ambra Giovannini" userId="fc61e6f8-0be9-4497-8359-9f245027697e" providerId="ADAL" clId="{07066BFD-9ACD-4F72-959C-721D6A1AFDCF}" dt="2022-01-18T07:28:21.468" v="51" actId="478"/>
          <ac:spMkLst>
            <pc:docMk/>
            <pc:sldMk cId="4062132225" sldId="349"/>
            <ac:spMk id="20" creationId="{CD4200AA-1D87-4941-A6CF-3942AEF88B3A}"/>
          </ac:spMkLst>
        </pc:spChg>
        <pc:spChg chg="mod">
          <ac:chgData name="Ambra Giovannini" userId="fc61e6f8-0be9-4497-8359-9f245027697e" providerId="ADAL" clId="{07066BFD-9ACD-4F72-959C-721D6A1AFDCF}" dt="2022-01-18T08:13:23.406" v="98"/>
          <ac:spMkLst>
            <pc:docMk/>
            <pc:sldMk cId="4062132225" sldId="349"/>
            <ac:spMk id="37" creationId="{8660D937-B874-4158-9B3A-22870FF0B9E9}"/>
          </ac:spMkLst>
        </pc:spChg>
      </pc:sldChg>
      <pc:sldChg chg="modSp mod">
        <pc:chgData name="Ambra Giovannini" userId="fc61e6f8-0be9-4497-8359-9f245027697e" providerId="ADAL" clId="{07066BFD-9ACD-4F72-959C-721D6A1AFDCF}" dt="2022-01-18T08:15:00.394" v="127" actId="6549"/>
        <pc:sldMkLst>
          <pc:docMk/>
          <pc:sldMk cId="3897700506" sldId="351"/>
        </pc:sldMkLst>
        <pc:spChg chg="mod">
          <ac:chgData name="Ambra Giovannini" userId="fc61e6f8-0be9-4497-8359-9f245027697e" providerId="ADAL" clId="{07066BFD-9ACD-4F72-959C-721D6A1AFDCF}" dt="2022-01-18T07:29:21.968" v="55" actId="207"/>
          <ac:spMkLst>
            <pc:docMk/>
            <pc:sldMk cId="3897700506" sldId="351"/>
            <ac:spMk id="2" creationId="{D775ACB5-D14F-419A-B337-45C11C4021C6}"/>
          </ac:spMkLst>
        </pc:spChg>
        <pc:spChg chg="mod">
          <ac:chgData name="Ambra Giovannini" userId="fc61e6f8-0be9-4497-8359-9f245027697e" providerId="ADAL" clId="{07066BFD-9ACD-4F72-959C-721D6A1AFDCF}" dt="2022-01-18T08:15:00.394" v="127" actId="6549"/>
          <ac:spMkLst>
            <pc:docMk/>
            <pc:sldMk cId="3897700506" sldId="351"/>
            <ac:spMk id="56" creationId="{3A80C102-169B-4E18-B8AA-1745670311A7}"/>
          </ac:spMkLst>
        </pc:spChg>
      </pc:sldChg>
      <pc:sldChg chg="modSp mod">
        <pc:chgData name="Ambra Giovannini" userId="fc61e6f8-0be9-4497-8359-9f245027697e" providerId="ADAL" clId="{07066BFD-9ACD-4F72-959C-721D6A1AFDCF}" dt="2022-01-18T08:20:19.212" v="190" actId="108"/>
        <pc:sldMkLst>
          <pc:docMk/>
          <pc:sldMk cId="4228256393" sldId="353"/>
        </pc:sldMkLst>
        <pc:spChg chg="mod">
          <ac:chgData name="Ambra Giovannini" userId="fc61e6f8-0be9-4497-8359-9f245027697e" providerId="ADAL" clId="{07066BFD-9ACD-4F72-959C-721D6A1AFDCF}" dt="2022-01-18T07:31:22.819" v="64" actId="207"/>
          <ac:spMkLst>
            <pc:docMk/>
            <pc:sldMk cId="4228256393" sldId="353"/>
            <ac:spMk id="3" creationId="{09C2F4E9-43FF-42B4-A78A-A24270DA17FA}"/>
          </ac:spMkLst>
        </pc:spChg>
        <pc:spChg chg="mod">
          <ac:chgData name="Ambra Giovannini" userId="fc61e6f8-0be9-4497-8359-9f245027697e" providerId="ADAL" clId="{07066BFD-9ACD-4F72-959C-721D6A1AFDCF}" dt="2022-01-18T08:20:19.212" v="190" actId="108"/>
          <ac:spMkLst>
            <pc:docMk/>
            <pc:sldMk cId="4228256393" sldId="353"/>
            <ac:spMk id="4" creationId="{7182C1CD-879D-4732-9B20-D5336218EEEB}"/>
          </ac:spMkLst>
        </pc:spChg>
      </pc:sldChg>
      <pc:sldChg chg="modSp mod">
        <pc:chgData name="Ambra Giovannini" userId="fc61e6f8-0be9-4497-8359-9f245027697e" providerId="ADAL" clId="{07066BFD-9ACD-4F72-959C-721D6A1AFDCF}" dt="2022-01-18T07:33:28.954" v="76" actId="207"/>
        <pc:sldMkLst>
          <pc:docMk/>
          <pc:sldMk cId="4024314359" sldId="355"/>
        </pc:sldMkLst>
        <pc:spChg chg="mod">
          <ac:chgData name="Ambra Giovannini" userId="fc61e6f8-0be9-4497-8359-9f245027697e" providerId="ADAL" clId="{07066BFD-9ACD-4F72-959C-721D6A1AFDCF}" dt="2022-01-18T07:33:28.954" v="76" actId="207"/>
          <ac:spMkLst>
            <pc:docMk/>
            <pc:sldMk cId="4024314359" sldId="355"/>
            <ac:spMk id="3" creationId="{3E643A17-6900-4F8A-96F3-295C976570B5}"/>
          </ac:spMkLst>
        </pc:spChg>
      </pc:sldChg>
      <pc:sldChg chg="modSp mod">
        <pc:chgData name="Ambra Giovannini" userId="fc61e6f8-0be9-4497-8359-9f245027697e" providerId="ADAL" clId="{07066BFD-9ACD-4F72-959C-721D6A1AFDCF}" dt="2022-01-18T07:33:22.006" v="75" actId="207"/>
        <pc:sldMkLst>
          <pc:docMk/>
          <pc:sldMk cId="1558170436" sldId="357"/>
        </pc:sldMkLst>
        <pc:spChg chg="mod">
          <ac:chgData name="Ambra Giovannini" userId="fc61e6f8-0be9-4497-8359-9f245027697e" providerId="ADAL" clId="{07066BFD-9ACD-4F72-959C-721D6A1AFDCF}" dt="2022-01-18T07:33:22.006" v="75" actId="207"/>
          <ac:spMkLst>
            <pc:docMk/>
            <pc:sldMk cId="1558170436" sldId="357"/>
            <ac:spMk id="2" creationId="{CCD170B6-595E-4C22-91FD-AB787990D656}"/>
          </ac:spMkLst>
        </pc:spChg>
        <pc:picChg chg="ord">
          <ac:chgData name="Ambra Giovannini" userId="fc61e6f8-0be9-4497-8359-9f245027697e" providerId="ADAL" clId="{07066BFD-9ACD-4F72-959C-721D6A1AFDCF}" dt="2022-01-18T07:33:18.256" v="74" actId="171"/>
          <ac:picMkLst>
            <pc:docMk/>
            <pc:sldMk cId="1558170436" sldId="357"/>
            <ac:picMk id="7" creationId="{824CA380-F9AA-4E3C-AFB0-4A2E33773FFA}"/>
          </ac:picMkLst>
        </pc:picChg>
      </pc:sldChg>
      <pc:sldChg chg="modSp mod">
        <pc:chgData name="Ambra Giovannini" userId="fc61e6f8-0be9-4497-8359-9f245027697e" providerId="ADAL" clId="{07066BFD-9ACD-4F72-959C-721D6A1AFDCF}" dt="2022-01-18T07:33:11.627" v="73" actId="207"/>
        <pc:sldMkLst>
          <pc:docMk/>
          <pc:sldMk cId="2368524087" sldId="359"/>
        </pc:sldMkLst>
        <pc:spChg chg="mod">
          <ac:chgData name="Ambra Giovannini" userId="fc61e6f8-0be9-4497-8359-9f245027697e" providerId="ADAL" clId="{07066BFD-9ACD-4F72-959C-721D6A1AFDCF}" dt="2022-01-18T07:33:11.627" v="73" actId="207"/>
          <ac:spMkLst>
            <pc:docMk/>
            <pc:sldMk cId="2368524087" sldId="359"/>
            <ac:spMk id="2" creationId="{8BE83643-ADA9-464E-9D57-CA86E8A7C6F9}"/>
          </ac:spMkLst>
        </pc:spChg>
      </pc:sldChg>
      <pc:sldChg chg="modSp mod">
        <pc:chgData name="Ambra Giovannini" userId="fc61e6f8-0be9-4497-8359-9f245027697e" providerId="ADAL" clId="{07066BFD-9ACD-4F72-959C-721D6A1AFDCF}" dt="2022-01-18T07:33:06.664" v="72" actId="207"/>
        <pc:sldMkLst>
          <pc:docMk/>
          <pc:sldMk cId="3740350692" sldId="362"/>
        </pc:sldMkLst>
        <pc:spChg chg="mod">
          <ac:chgData name="Ambra Giovannini" userId="fc61e6f8-0be9-4497-8359-9f245027697e" providerId="ADAL" clId="{07066BFD-9ACD-4F72-959C-721D6A1AFDCF}" dt="2022-01-18T07:33:06.664" v="72" actId="207"/>
          <ac:spMkLst>
            <pc:docMk/>
            <pc:sldMk cId="3740350692" sldId="362"/>
            <ac:spMk id="2" creationId="{2E93AFFF-B816-41A5-A82E-47D8BFDF78B1}"/>
          </ac:spMkLst>
        </pc:spChg>
      </pc:sldChg>
      <pc:sldChg chg="modSp mod">
        <pc:chgData name="Ambra Giovannini" userId="fc61e6f8-0be9-4497-8359-9f245027697e" providerId="ADAL" clId="{07066BFD-9ACD-4F72-959C-721D6A1AFDCF}" dt="2022-01-18T07:32:58.485" v="71" actId="207"/>
        <pc:sldMkLst>
          <pc:docMk/>
          <pc:sldMk cId="1549080434" sldId="363"/>
        </pc:sldMkLst>
        <pc:spChg chg="mod">
          <ac:chgData name="Ambra Giovannini" userId="fc61e6f8-0be9-4497-8359-9f245027697e" providerId="ADAL" clId="{07066BFD-9ACD-4F72-959C-721D6A1AFDCF}" dt="2022-01-18T07:32:58.485" v="71" actId="207"/>
          <ac:spMkLst>
            <pc:docMk/>
            <pc:sldMk cId="1549080434" sldId="363"/>
            <ac:spMk id="2" creationId="{66033F6C-4DEE-4777-9256-33DB44FC20B8}"/>
          </ac:spMkLst>
        </pc:spChg>
        <pc:picChg chg="ord">
          <ac:chgData name="Ambra Giovannini" userId="fc61e6f8-0be9-4497-8359-9f245027697e" providerId="ADAL" clId="{07066BFD-9ACD-4F72-959C-721D6A1AFDCF}" dt="2022-01-18T07:32:55.159" v="70" actId="167"/>
          <ac:picMkLst>
            <pc:docMk/>
            <pc:sldMk cId="1549080434" sldId="363"/>
            <ac:picMk id="7" creationId="{824CA380-F9AA-4E3C-AFB0-4A2E33773FFA}"/>
          </ac:picMkLst>
        </pc:picChg>
      </pc:sldChg>
      <pc:sldChg chg="modSp mod">
        <pc:chgData name="Ambra Giovannini" userId="fc61e6f8-0be9-4497-8359-9f245027697e" providerId="ADAL" clId="{07066BFD-9ACD-4F72-959C-721D6A1AFDCF}" dt="2022-01-18T07:32:45.623" v="69" actId="207"/>
        <pc:sldMkLst>
          <pc:docMk/>
          <pc:sldMk cId="2068742489" sldId="364"/>
        </pc:sldMkLst>
        <pc:spChg chg="mod">
          <ac:chgData name="Ambra Giovannini" userId="fc61e6f8-0be9-4497-8359-9f245027697e" providerId="ADAL" clId="{07066BFD-9ACD-4F72-959C-721D6A1AFDCF}" dt="2022-01-18T07:32:45.623" v="69" actId="207"/>
          <ac:spMkLst>
            <pc:docMk/>
            <pc:sldMk cId="2068742489" sldId="364"/>
            <ac:spMk id="2" creationId="{4613D54D-FB3F-4220-82E5-89581E557893}"/>
          </ac:spMkLst>
        </pc:spChg>
      </pc:sldChg>
      <pc:sldChg chg="modSp mod">
        <pc:chgData name="Ambra Giovannini" userId="fc61e6f8-0be9-4497-8359-9f245027697e" providerId="ADAL" clId="{07066BFD-9ACD-4F72-959C-721D6A1AFDCF}" dt="2022-01-18T08:16:04.508" v="150" actId="20577"/>
        <pc:sldMkLst>
          <pc:docMk/>
          <pc:sldMk cId="1812142325" sldId="371"/>
        </pc:sldMkLst>
        <pc:spChg chg="mod">
          <ac:chgData name="Ambra Giovannini" userId="fc61e6f8-0be9-4497-8359-9f245027697e" providerId="ADAL" clId="{07066BFD-9ACD-4F72-959C-721D6A1AFDCF}" dt="2022-01-18T07:34:59.269" v="93" actId="207"/>
          <ac:spMkLst>
            <pc:docMk/>
            <pc:sldMk cId="1812142325" sldId="371"/>
            <ac:spMk id="2" creationId="{5D5AAE20-D5E3-4350-9EB4-2CFBDA4CD886}"/>
          </ac:spMkLst>
        </pc:spChg>
        <pc:spChg chg="mod">
          <ac:chgData name="Ambra Giovannini" userId="fc61e6f8-0be9-4497-8359-9f245027697e" providerId="ADAL" clId="{07066BFD-9ACD-4F72-959C-721D6A1AFDCF}" dt="2022-01-18T08:16:04.508" v="150" actId="20577"/>
          <ac:spMkLst>
            <pc:docMk/>
            <pc:sldMk cId="1812142325" sldId="371"/>
            <ac:spMk id="8" creationId="{14D164EA-97DB-4689-8175-241118BCB02C}"/>
          </ac:spMkLst>
        </pc:spChg>
      </pc:sldChg>
      <pc:sldChg chg="modSp mod">
        <pc:chgData name="Ambra Giovannini" userId="fc61e6f8-0be9-4497-8359-9f245027697e" providerId="ADAL" clId="{07066BFD-9ACD-4F72-959C-721D6A1AFDCF}" dt="2022-01-18T07:34:21.163" v="85" actId="207"/>
        <pc:sldMkLst>
          <pc:docMk/>
          <pc:sldMk cId="587873928" sldId="378"/>
        </pc:sldMkLst>
        <pc:spChg chg="mod">
          <ac:chgData name="Ambra Giovannini" userId="fc61e6f8-0be9-4497-8359-9f245027697e" providerId="ADAL" clId="{07066BFD-9ACD-4F72-959C-721D6A1AFDCF}" dt="2022-01-18T07:34:21.163" v="85" actId="207"/>
          <ac:spMkLst>
            <pc:docMk/>
            <pc:sldMk cId="587873928" sldId="378"/>
            <ac:spMk id="2" creationId="{F616AF07-E45F-4952-8087-6D27C4E46B03}"/>
          </ac:spMkLst>
        </pc:spChg>
      </pc:sldChg>
      <pc:sldChg chg="modSp mod">
        <pc:chgData name="Ambra Giovannini" userId="fc61e6f8-0be9-4497-8359-9f245027697e" providerId="ADAL" clId="{07066BFD-9ACD-4F72-959C-721D6A1AFDCF}" dt="2022-01-18T07:35:05.844" v="94" actId="207"/>
        <pc:sldMkLst>
          <pc:docMk/>
          <pc:sldMk cId="2341604782" sldId="383"/>
        </pc:sldMkLst>
        <pc:spChg chg="mod">
          <ac:chgData name="Ambra Giovannini" userId="fc61e6f8-0be9-4497-8359-9f245027697e" providerId="ADAL" clId="{07066BFD-9ACD-4F72-959C-721D6A1AFDCF}" dt="2022-01-18T07:35:05.844" v="94" actId="207"/>
          <ac:spMkLst>
            <pc:docMk/>
            <pc:sldMk cId="2341604782" sldId="383"/>
            <ac:spMk id="2" creationId="{562F398E-3132-4F05-B44A-47AE4C31C734}"/>
          </ac:spMkLst>
        </pc:spChg>
      </pc:sldChg>
      <pc:sldChg chg="modSp mod">
        <pc:chgData name="Ambra Giovannini" userId="fc61e6f8-0be9-4497-8359-9f245027697e" providerId="ADAL" clId="{07066BFD-9ACD-4F72-959C-721D6A1AFDCF}" dt="2022-01-18T07:34:37.675" v="88" actId="207"/>
        <pc:sldMkLst>
          <pc:docMk/>
          <pc:sldMk cId="1456210870" sldId="389"/>
        </pc:sldMkLst>
        <pc:spChg chg="mod">
          <ac:chgData name="Ambra Giovannini" userId="fc61e6f8-0be9-4497-8359-9f245027697e" providerId="ADAL" clId="{07066BFD-9ACD-4F72-959C-721D6A1AFDCF}" dt="2022-01-18T07:34:37.675" v="88" actId="207"/>
          <ac:spMkLst>
            <pc:docMk/>
            <pc:sldMk cId="1456210870" sldId="389"/>
            <ac:spMk id="5" creationId="{573F011B-E6FD-475A-B1DA-4CBAE276EEC4}"/>
          </ac:spMkLst>
        </pc:spChg>
      </pc:sldChg>
      <pc:sldChg chg="modSp mod">
        <pc:chgData name="Ambra Giovannini" userId="fc61e6f8-0be9-4497-8359-9f245027697e" providerId="ADAL" clId="{07066BFD-9ACD-4F72-959C-721D6A1AFDCF}" dt="2022-01-18T08:17:40.377" v="153" actId="14100"/>
        <pc:sldMkLst>
          <pc:docMk/>
          <pc:sldMk cId="2977581104" sldId="390"/>
        </pc:sldMkLst>
        <pc:spChg chg="mod">
          <ac:chgData name="Ambra Giovannini" userId="fc61e6f8-0be9-4497-8359-9f245027697e" providerId="ADAL" clId="{07066BFD-9ACD-4F72-959C-721D6A1AFDCF}" dt="2022-01-18T07:34:27.077" v="86" actId="207"/>
          <ac:spMkLst>
            <pc:docMk/>
            <pc:sldMk cId="2977581104" sldId="390"/>
            <ac:spMk id="3" creationId="{619FC2C1-1FBA-4830-AD96-6BCFBE5ABE69}"/>
          </ac:spMkLst>
        </pc:spChg>
        <pc:graphicFrameChg chg="mod">
          <ac:chgData name="Ambra Giovannini" userId="fc61e6f8-0be9-4497-8359-9f245027697e" providerId="ADAL" clId="{07066BFD-9ACD-4F72-959C-721D6A1AFDCF}" dt="2022-01-18T08:17:40.377" v="153" actId="14100"/>
          <ac:graphicFrameMkLst>
            <pc:docMk/>
            <pc:sldMk cId="2977581104" sldId="390"/>
            <ac:graphicFrameMk id="7" creationId="{1EBC9936-079D-4076-8DA0-50CC11C7CEB1}"/>
          </ac:graphicFrameMkLst>
        </pc:graphicFrameChg>
      </pc:sldChg>
      <pc:sldChg chg="modSp mod">
        <pc:chgData name="Ambra Giovannini" userId="fc61e6f8-0be9-4497-8359-9f245027697e" providerId="ADAL" clId="{07066BFD-9ACD-4F72-959C-721D6A1AFDCF}" dt="2022-01-18T07:29:33.348" v="57" actId="207"/>
        <pc:sldMkLst>
          <pc:docMk/>
          <pc:sldMk cId="218565026" sldId="394"/>
        </pc:sldMkLst>
        <pc:spChg chg="mod">
          <ac:chgData name="Ambra Giovannini" userId="fc61e6f8-0be9-4497-8359-9f245027697e" providerId="ADAL" clId="{07066BFD-9ACD-4F72-959C-721D6A1AFDCF}" dt="2022-01-18T07:29:33.348" v="57" actId="207"/>
          <ac:spMkLst>
            <pc:docMk/>
            <pc:sldMk cId="218565026" sldId="394"/>
            <ac:spMk id="2" creationId="{0B210CA7-DCE0-4EAE-8435-2E3D4D80CBB9}"/>
          </ac:spMkLst>
        </pc:spChg>
      </pc:sldChg>
      <pc:sldChg chg="modSp mod">
        <pc:chgData name="Ambra Giovannini" userId="fc61e6f8-0be9-4497-8359-9f245027697e" providerId="ADAL" clId="{07066BFD-9ACD-4F72-959C-721D6A1AFDCF}" dt="2022-01-18T08:18:34.853" v="164" actId="167"/>
        <pc:sldMkLst>
          <pc:docMk/>
          <pc:sldMk cId="1662225331" sldId="395"/>
        </pc:sldMkLst>
        <pc:spChg chg="mod">
          <ac:chgData name="Ambra Giovannini" userId="fc61e6f8-0be9-4497-8359-9f245027697e" providerId="ADAL" clId="{07066BFD-9ACD-4F72-959C-721D6A1AFDCF}" dt="2022-01-18T07:33:48.475" v="79" actId="207"/>
          <ac:spMkLst>
            <pc:docMk/>
            <pc:sldMk cId="1662225331" sldId="395"/>
            <ac:spMk id="6" creationId="{37C1F624-2E62-458D-934C-DEDC0BD3E180}"/>
          </ac:spMkLst>
        </pc:spChg>
        <pc:spChg chg="mod ord">
          <ac:chgData name="Ambra Giovannini" userId="fc61e6f8-0be9-4497-8359-9f245027697e" providerId="ADAL" clId="{07066BFD-9ACD-4F72-959C-721D6A1AFDCF}" dt="2022-01-18T08:18:34.853" v="164" actId="167"/>
          <ac:spMkLst>
            <pc:docMk/>
            <pc:sldMk cId="1662225331" sldId="395"/>
            <ac:spMk id="16" creationId="{03E43716-3AD3-4132-BCB4-D19079FFB9BF}"/>
          </ac:spMkLst>
        </pc:spChg>
        <pc:picChg chg="ord">
          <ac:chgData name="Ambra Giovannini" userId="fc61e6f8-0be9-4497-8359-9f245027697e" providerId="ADAL" clId="{07066BFD-9ACD-4F72-959C-721D6A1AFDCF}" dt="2022-01-18T08:18:27.372" v="163" actId="167"/>
          <ac:picMkLst>
            <pc:docMk/>
            <pc:sldMk cId="1662225331" sldId="395"/>
            <ac:picMk id="12" creationId="{ACBE5E74-AA70-4F3C-BA8B-C3AF6AD01FA7}"/>
          </ac:picMkLst>
        </pc:picChg>
      </pc:sldChg>
      <pc:sldChg chg="modSp mod">
        <pc:chgData name="Ambra Giovannini" userId="fc61e6f8-0be9-4497-8359-9f245027697e" providerId="ADAL" clId="{07066BFD-9ACD-4F72-959C-721D6A1AFDCF}" dt="2022-01-18T07:34:56.417" v="92" actId="207"/>
        <pc:sldMkLst>
          <pc:docMk/>
          <pc:sldMk cId="2830231777" sldId="396"/>
        </pc:sldMkLst>
        <pc:spChg chg="mod">
          <ac:chgData name="Ambra Giovannini" userId="fc61e6f8-0be9-4497-8359-9f245027697e" providerId="ADAL" clId="{07066BFD-9ACD-4F72-959C-721D6A1AFDCF}" dt="2022-01-18T07:34:56.417" v="92" actId="207"/>
          <ac:spMkLst>
            <pc:docMk/>
            <pc:sldMk cId="2830231777" sldId="396"/>
            <ac:spMk id="2" creationId="{D8286DC2-CDF4-4ECE-BEF8-67F4ED35CCF8}"/>
          </ac:spMkLst>
        </pc:spChg>
      </pc:sldChg>
      <pc:sldChg chg="modSp mod">
        <pc:chgData name="Ambra Giovannini" userId="fc61e6f8-0be9-4497-8359-9f245027697e" providerId="ADAL" clId="{07066BFD-9ACD-4F72-959C-721D6A1AFDCF}" dt="2022-01-18T07:34:51.858" v="91" actId="207"/>
        <pc:sldMkLst>
          <pc:docMk/>
          <pc:sldMk cId="4280651532" sldId="397"/>
        </pc:sldMkLst>
        <pc:spChg chg="mod">
          <ac:chgData name="Ambra Giovannini" userId="fc61e6f8-0be9-4497-8359-9f245027697e" providerId="ADAL" clId="{07066BFD-9ACD-4F72-959C-721D6A1AFDCF}" dt="2022-01-18T07:34:51.858" v="91" actId="207"/>
          <ac:spMkLst>
            <pc:docMk/>
            <pc:sldMk cId="4280651532" sldId="397"/>
            <ac:spMk id="2" creationId="{9B6FB3AD-0F66-4AAB-8930-A85BEFCB4AF9}"/>
          </ac:spMkLst>
        </pc:spChg>
      </pc:sldChg>
      <pc:sldChg chg="modSp mod">
        <pc:chgData name="Ambra Giovannini" userId="fc61e6f8-0be9-4497-8359-9f245027697e" providerId="ADAL" clId="{07066BFD-9ACD-4F72-959C-721D6A1AFDCF}" dt="2022-01-18T07:34:48.376" v="90" actId="207"/>
        <pc:sldMkLst>
          <pc:docMk/>
          <pc:sldMk cId="1906398852" sldId="398"/>
        </pc:sldMkLst>
        <pc:spChg chg="mod">
          <ac:chgData name="Ambra Giovannini" userId="fc61e6f8-0be9-4497-8359-9f245027697e" providerId="ADAL" clId="{07066BFD-9ACD-4F72-959C-721D6A1AFDCF}" dt="2022-01-18T07:34:48.376" v="90" actId="207"/>
          <ac:spMkLst>
            <pc:docMk/>
            <pc:sldMk cId="1906398852" sldId="398"/>
            <ac:spMk id="2" creationId="{7A6BE99E-E2CE-4329-BD73-890F88F996CA}"/>
          </ac:spMkLst>
        </pc:spChg>
      </pc:sldChg>
      <pc:sldChg chg="modSp mod">
        <pc:chgData name="Ambra Giovannini" userId="fc61e6f8-0be9-4497-8359-9f245027697e" providerId="ADAL" clId="{07066BFD-9ACD-4F72-959C-721D6A1AFDCF}" dt="2022-01-18T08:19:26.679" v="175" actId="113"/>
        <pc:sldMkLst>
          <pc:docMk/>
          <pc:sldMk cId="1747228998" sldId="399"/>
        </pc:sldMkLst>
        <pc:spChg chg="mod">
          <ac:chgData name="Ambra Giovannini" userId="fc61e6f8-0be9-4497-8359-9f245027697e" providerId="ADAL" clId="{07066BFD-9ACD-4F72-959C-721D6A1AFDCF}" dt="2022-01-18T07:33:32.917" v="77" actId="207"/>
          <ac:spMkLst>
            <pc:docMk/>
            <pc:sldMk cId="1747228998" sldId="399"/>
            <ac:spMk id="2" creationId="{B88E025B-3522-43A5-98C8-C8E50A784EA1}"/>
          </ac:spMkLst>
        </pc:spChg>
        <pc:spChg chg="mod">
          <ac:chgData name="Ambra Giovannini" userId="fc61e6f8-0be9-4497-8359-9f245027697e" providerId="ADAL" clId="{07066BFD-9ACD-4F72-959C-721D6A1AFDCF}" dt="2022-01-18T08:18:54.875" v="165" actId="113"/>
          <ac:spMkLst>
            <pc:docMk/>
            <pc:sldMk cId="1747228998" sldId="399"/>
            <ac:spMk id="6" creationId="{4CBFDBAC-D2B8-40D4-993D-2DF2C97D7132}"/>
          </ac:spMkLst>
        </pc:spChg>
        <pc:spChg chg="mod">
          <ac:chgData name="Ambra Giovannini" userId="fc61e6f8-0be9-4497-8359-9f245027697e" providerId="ADAL" clId="{07066BFD-9ACD-4F72-959C-721D6A1AFDCF}" dt="2022-01-18T08:19:01.516" v="167" actId="113"/>
          <ac:spMkLst>
            <pc:docMk/>
            <pc:sldMk cId="1747228998" sldId="399"/>
            <ac:spMk id="7" creationId="{BB45B615-01E0-43AF-8595-677DC9B7EDD4}"/>
          </ac:spMkLst>
        </pc:spChg>
        <pc:spChg chg="mod">
          <ac:chgData name="Ambra Giovannini" userId="fc61e6f8-0be9-4497-8359-9f245027697e" providerId="ADAL" clId="{07066BFD-9ACD-4F72-959C-721D6A1AFDCF}" dt="2022-01-18T08:19:17.908" v="173" actId="114"/>
          <ac:spMkLst>
            <pc:docMk/>
            <pc:sldMk cId="1747228998" sldId="399"/>
            <ac:spMk id="16" creationId="{49827EDD-21AE-4011-8B33-439FD17849F4}"/>
          </ac:spMkLst>
        </pc:spChg>
        <pc:spChg chg="mod">
          <ac:chgData name="Ambra Giovannini" userId="fc61e6f8-0be9-4497-8359-9f245027697e" providerId="ADAL" clId="{07066BFD-9ACD-4F72-959C-721D6A1AFDCF}" dt="2022-01-18T08:19:15.897" v="171" actId="114"/>
          <ac:spMkLst>
            <pc:docMk/>
            <pc:sldMk cId="1747228998" sldId="399"/>
            <ac:spMk id="18" creationId="{E117E045-395D-4B87-A553-61E2DDEC1D34}"/>
          </ac:spMkLst>
        </pc:spChg>
        <pc:spChg chg="mod">
          <ac:chgData name="Ambra Giovannini" userId="fc61e6f8-0be9-4497-8359-9f245027697e" providerId="ADAL" clId="{07066BFD-9ACD-4F72-959C-721D6A1AFDCF}" dt="2022-01-18T08:19:26.679" v="175" actId="113"/>
          <ac:spMkLst>
            <pc:docMk/>
            <pc:sldMk cId="1747228998" sldId="399"/>
            <ac:spMk id="20" creationId="{DB3EBF88-35D0-4E71-84EE-153D252376E4}"/>
          </ac:spMkLst>
        </pc:spChg>
      </pc:sldChg>
      <pc:sldChg chg="modSp mod modClrScheme chgLayout">
        <pc:chgData name="Ambra Giovannini" userId="fc61e6f8-0be9-4497-8359-9f245027697e" providerId="ADAL" clId="{07066BFD-9ACD-4F72-959C-721D6A1AFDCF}" dt="2022-01-18T08:20:51.898" v="192" actId="114"/>
        <pc:sldMkLst>
          <pc:docMk/>
          <pc:sldMk cId="1504266905" sldId="400"/>
        </pc:sldMkLst>
        <pc:spChg chg="mod">
          <ac:chgData name="Ambra Giovannini" userId="fc61e6f8-0be9-4497-8359-9f245027697e" providerId="ADAL" clId="{07066BFD-9ACD-4F72-959C-721D6A1AFDCF}" dt="2022-01-18T07:32:30.837" v="67" actId="207"/>
          <ac:spMkLst>
            <pc:docMk/>
            <pc:sldMk cId="1504266905" sldId="400"/>
            <ac:spMk id="2" creationId="{A901258C-A798-4C81-80CD-0B4BE48F8FC7}"/>
          </ac:spMkLst>
        </pc:spChg>
        <pc:spChg chg="mod ord">
          <ac:chgData name="Ambra Giovannini" userId="fc61e6f8-0be9-4497-8359-9f245027697e" providerId="ADAL" clId="{07066BFD-9ACD-4F72-959C-721D6A1AFDCF}" dt="2022-01-18T07:32:07.034" v="66" actId="700"/>
          <ac:spMkLst>
            <pc:docMk/>
            <pc:sldMk cId="1504266905" sldId="400"/>
            <ac:spMk id="3" creationId="{91BA250E-B833-4F39-B826-143871F91A77}"/>
          </ac:spMkLst>
        </pc:spChg>
        <pc:spChg chg="mod ord">
          <ac:chgData name="Ambra Giovannini" userId="fc61e6f8-0be9-4497-8359-9f245027697e" providerId="ADAL" clId="{07066BFD-9ACD-4F72-959C-721D6A1AFDCF}" dt="2022-01-18T07:32:07.034" v="66" actId="700"/>
          <ac:spMkLst>
            <pc:docMk/>
            <pc:sldMk cId="1504266905" sldId="400"/>
            <ac:spMk id="4" creationId="{7182C1CD-879D-4732-9B20-D5336218EEEB}"/>
          </ac:spMkLst>
        </pc:spChg>
        <pc:spChg chg="mod">
          <ac:chgData name="Ambra Giovannini" userId="fc61e6f8-0be9-4497-8359-9f245027697e" providerId="ADAL" clId="{07066BFD-9ACD-4F72-959C-721D6A1AFDCF}" dt="2022-01-18T08:20:48.750" v="191" actId="114"/>
          <ac:spMkLst>
            <pc:docMk/>
            <pc:sldMk cId="1504266905" sldId="400"/>
            <ac:spMk id="8" creationId="{27080C75-7F48-4931-852E-BAF6033C5A38}"/>
          </ac:spMkLst>
        </pc:spChg>
        <pc:spChg chg="mod">
          <ac:chgData name="Ambra Giovannini" userId="fc61e6f8-0be9-4497-8359-9f245027697e" providerId="ADAL" clId="{07066BFD-9ACD-4F72-959C-721D6A1AFDCF}" dt="2022-01-18T08:20:51.898" v="192" actId="114"/>
          <ac:spMkLst>
            <pc:docMk/>
            <pc:sldMk cId="1504266905" sldId="400"/>
            <ac:spMk id="9" creationId="{22FA223F-B3B0-4C13-B75C-7ADCA6B517A1}"/>
          </ac:spMkLst>
        </pc:spChg>
        <pc:picChg chg="mod ord">
          <ac:chgData name="Ambra Giovannini" userId="fc61e6f8-0be9-4497-8359-9f245027697e" providerId="ADAL" clId="{07066BFD-9ACD-4F72-959C-721D6A1AFDCF}" dt="2022-01-18T07:32:07.034" v="66" actId="700"/>
          <ac:picMkLst>
            <pc:docMk/>
            <pc:sldMk cId="1504266905" sldId="400"/>
            <ac:picMk id="7" creationId="{824CA380-F9AA-4E3C-AFB0-4A2E33773FFA}"/>
          </ac:picMkLst>
        </pc:picChg>
      </pc:sldChg>
      <pc:sldMasterChg chg="mod modSldLayout">
        <pc:chgData name="Ambra Giovannini" userId="fc61e6f8-0be9-4497-8359-9f245027697e" providerId="ADAL" clId="{07066BFD-9ACD-4F72-959C-721D6A1AFDCF}" dt="2022-01-18T07:31:49.489" v="65" actId="166"/>
        <pc:sldMasterMkLst>
          <pc:docMk/>
          <pc:sldMasterMk cId="0" sldId="2147483660"/>
        </pc:sldMasterMkLst>
        <pc:sldLayoutChg chg="addSp modSp mod">
          <pc:chgData name="Ambra Giovannini" userId="fc61e6f8-0be9-4497-8359-9f245027697e" providerId="ADAL" clId="{07066BFD-9ACD-4F72-959C-721D6A1AFDCF}" dt="2022-01-18T07:31:49.489" v="65" actId="166"/>
          <pc:sldLayoutMkLst>
            <pc:docMk/>
            <pc:sldMasterMk cId="0" sldId="2147483660"/>
            <pc:sldLayoutMk cId="3240837080" sldId="2147483671"/>
          </pc:sldLayoutMkLst>
          <pc:spChg chg="add mod ord">
            <ac:chgData name="Ambra Giovannini" userId="fc61e6f8-0be9-4497-8359-9f245027697e" providerId="ADAL" clId="{07066BFD-9ACD-4F72-959C-721D6A1AFDCF}" dt="2022-01-18T07:31:49.489" v="65" actId="166"/>
            <ac:spMkLst>
              <pc:docMk/>
              <pc:sldMasterMk cId="0" sldId="2147483660"/>
              <pc:sldLayoutMk cId="3240837080" sldId="2147483671"/>
              <ac:spMk id="7" creationId="{EA33F698-D39B-48DD-AD77-2E4B1691680F}"/>
            </ac:spMkLst>
          </pc:spChg>
        </pc:sldLayoutChg>
        <pc:sldLayoutChg chg="addSp modSp mod setBg">
          <pc:chgData name="Ambra Giovannini" userId="fc61e6f8-0be9-4497-8359-9f245027697e" providerId="ADAL" clId="{07066BFD-9ACD-4F72-959C-721D6A1AFDCF}" dt="2022-01-18T07:28:43.523" v="53" actId="14100"/>
          <pc:sldLayoutMkLst>
            <pc:docMk/>
            <pc:sldMasterMk cId="0" sldId="2147483660"/>
            <pc:sldLayoutMk cId="2967721423" sldId="2147483672"/>
          </pc:sldLayoutMkLst>
          <pc:spChg chg="add mod">
            <ac:chgData name="Ambra Giovannini" userId="fc61e6f8-0be9-4497-8359-9f245027697e" providerId="ADAL" clId="{07066BFD-9ACD-4F72-959C-721D6A1AFDCF}" dt="2022-01-18T07:28:43.523" v="53" actId="14100"/>
            <ac:spMkLst>
              <pc:docMk/>
              <pc:sldMasterMk cId="0" sldId="2147483660"/>
              <pc:sldLayoutMk cId="2967721423" sldId="2147483672"/>
              <ac:spMk id="4" creationId="{B775DAFE-B9B7-4A72-8F77-85CA2D3B958C}"/>
            </ac:spMkLst>
          </pc:spChg>
        </pc:sldLayoutChg>
        <pc:sldLayoutChg chg="addSp modSp">
          <pc:chgData name="Ambra Giovannini" userId="fc61e6f8-0be9-4497-8359-9f245027697e" providerId="ADAL" clId="{07066BFD-9ACD-4F72-959C-721D6A1AFDCF}" dt="2022-01-18T07:26:39.885" v="42"/>
          <pc:sldLayoutMkLst>
            <pc:docMk/>
            <pc:sldMasterMk cId="0" sldId="2147483660"/>
            <pc:sldLayoutMk cId="2904275871" sldId="2147483676"/>
          </pc:sldLayoutMkLst>
          <pc:spChg chg="add mod">
            <ac:chgData name="Ambra Giovannini" userId="fc61e6f8-0be9-4497-8359-9f245027697e" providerId="ADAL" clId="{07066BFD-9ACD-4F72-959C-721D6A1AFDCF}" dt="2022-01-18T07:26:39.885" v="42"/>
            <ac:spMkLst>
              <pc:docMk/>
              <pc:sldMasterMk cId="0" sldId="2147483660"/>
              <pc:sldLayoutMk cId="2904275871" sldId="2147483676"/>
              <ac:spMk id="9" creationId="{46BB87F7-A69A-4717-B121-0361656B0259}"/>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r>
              <a:rPr lang="it-IT" sz="1600" b="1" dirty="0">
                <a:solidFill>
                  <a:schemeClr val="bg1"/>
                </a:solidFill>
                <a:latin typeface="Nunito Sans" pitchFamily="2" charset="0"/>
              </a:rPr>
              <a:t>Europa</a:t>
            </a:r>
          </a:p>
        </c:rich>
      </c:tx>
      <c:layout>
        <c:manualLayout>
          <c:xMode val="edge"/>
          <c:yMode val="edge"/>
          <c:x val="0.24941627037822259"/>
          <c:y val="4.2069527697895716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endParaRPr lang="it-IT"/>
        </a:p>
      </c:txPr>
    </c:title>
    <c:autoTitleDeleted val="0"/>
    <c:plotArea>
      <c:layout/>
      <c:pieChart>
        <c:varyColors val="1"/>
        <c:ser>
          <c:idx val="0"/>
          <c:order val="0"/>
          <c:tx>
            <c:strRef>
              <c:f>Foglio1!$B$1</c:f>
              <c:strCache>
                <c:ptCount val="1"/>
                <c:pt idx="0">
                  <c:v>Europa</c:v>
                </c:pt>
              </c:strCache>
            </c:strRef>
          </c:tx>
          <c:spPr>
            <a:ln>
              <a:noFill/>
            </a:ln>
          </c:spPr>
          <c:dPt>
            <c:idx val="0"/>
            <c:bubble3D val="0"/>
            <c:spPr>
              <a:solidFill>
                <a:srgbClr val="F07F78"/>
              </a:solidFill>
              <a:ln w="19050">
                <a:noFill/>
              </a:ln>
              <a:effectLst/>
            </c:spPr>
            <c:extLst>
              <c:ext xmlns:c16="http://schemas.microsoft.com/office/drawing/2014/chart" uri="{C3380CC4-5D6E-409C-BE32-E72D297353CC}">
                <c16:uniqueId val="{00000002-C1A7-44A3-A571-9D06286578B2}"/>
              </c:ext>
            </c:extLst>
          </c:dPt>
          <c:dPt>
            <c:idx val="1"/>
            <c:bubble3D val="0"/>
            <c:spPr>
              <a:solidFill>
                <a:srgbClr val="A4A600"/>
              </a:solidFill>
              <a:ln w="19050">
                <a:noFill/>
              </a:ln>
              <a:effectLst/>
            </c:spPr>
            <c:extLst>
              <c:ext xmlns:c16="http://schemas.microsoft.com/office/drawing/2014/chart" uri="{C3380CC4-5D6E-409C-BE32-E72D297353CC}">
                <c16:uniqueId val="{00000003-C1A7-44A3-A571-9D06286578B2}"/>
              </c:ext>
            </c:extLst>
          </c:dPt>
          <c:dPt>
            <c:idx val="2"/>
            <c:bubble3D val="0"/>
            <c:spPr>
              <a:solidFill>
                <a:srgbClr val="00BE7A"/>
              </a:solidFill>
              <a:ln w="19050">
                <a:noFill/>
              </a:ln>
              <a:effectLst/>
            </c:spPr>
            <c:extLst>
              <c:ext xmlns:c16="http://schemas.microsoft.com/office/drawing/2014/chart" uri="{C3380CC4-5D6E-409C-BE32-E72D297353CC}">
                <c16:uniqueId val="{00000004-C1A7-44A3-A571-9D06286578B2}"/>
              </c:ext>
            </c:extLst>
          </c:dPt>
          <c:dPt>
            <c:idx val="3"/>
            <c:bubble3D val="0"/>
            <c:spPr>
              <a:solidFill>
                <a:srgbClr val="00B0F6"/>
              </a:solidFill>
              <a:ln w="19050">
                <a:noFill/>
              </a:ln>
              <a:effectLst/>
            </c:spPr>
            <c:extLst>
              <c:ext xmlns:c16="http://schemas.microsoft.com/office/drawing/2014/chart" uri="{C3380CC4-5D6E-409C-BE32-E72D297353CC}">
                <c16:uniqueId val="{00000005-C1A7-44A3-A571-9D06286578B2}"/>
              </c:ext>
            </c:extLst>
          </c:dPt>
          <c:dPt>
            <c:idx val="4"/>
            <c:bubble3D val="0"/>
            <c:spPr>
              <a:solidFill>
                <a:srgbClr val="DE6CE8"/>
              </a:solidFill>
              <a:ln w="19050">
                <a:noFill/>
              </a:ln>
              <a:effectLst/>
            </c:spPr>
            <c:extLst>
              <c:ext xmlns:c16="http://schemas.microsoft.com/office/drawing/2014/chart" uri="{C3380CC4-5D6E-409C-BE32-E72D297353CC}">
                <c16:uniqueId val="{00000006-C1A7-44A3-A571-9D06286578B2}"/>
              </c:ext>
            </c:extLst>
          </c:dPt>
          <c:dPt>
            <c:idx val="5"/>
            <c:bubble3D val="0"/>
            <c:spPr>
              <a:solidFill>
                <a:schemeClr val="accent6"/>
              </a:solidFill>
              <a:ln w="19050">
                <a:noFill/>
              </a:ln>
              <a:effectLst/>
            </c:spPr>
            <c:extLst>
              <c:ext xmlns:c16="http://schemas.microsoft.com/office/drawing/2014/chart" uri="{C3380CC4-5D6E-409C-BE32-E72D297353CC}">
                <c16:uniqueId val="{00000007-C1A7-44A3-A571-9D06286578B2}"/>
              </c:ext>
            </c:extLst>
          </c:dPt>
          <c:dPt>
            <c:idx val="6"/>
            <c:bubble3D val="0"/>
            <c:spPr>
              <a:solidFill>
                <a:schemeClr val="accent4"/>
              </a:solidFill>
              <a:ln w="19050">
                <a:noFill/>
              </a:ln>
              <a:effectLst/>
            </c:spPr>
            <c:extLst>
              <c:ext xmlns:c16="http://schemas.microsoft.com/office/drawing/2014/chart" uri="{C3380CC4-5D6E-409C-BE32-E72D297353CC}">
                <c16:uniqueId val="{00000008-C1A7-44A3-A571-9D06286578B2}"/>
              </c:ext>
            </c:extLst>
          </c:dPt>
          <c:dLbls>
            <c:dLbl>
              <c:idx val="0"/>
              <c:layout>
                <c:manualLayout>
                  <c:x val="-7.6118528662178095E-2"/>
                  <c:y val="0.1212106131168357"/>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1A7-44A3-A571-9D06286578B2}"/>
                </c:ext>
              </c:extLst>
            </c:dLbl>
            <c:dLbl>
              <c:idx val="2"/>
              <c:layout>
                <c:manualLayout>
                  <c:x val="-9.8165962950283472E-2"/>
                  <c:y val="-9.900554889276747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C1A7-44A3-A571-9D06286578B2}"/>
                </c:ext>
              </c:extLst>
            </c:dLbl>
            <c:dLbl>
              <c:idx val="3"/>
              <c:layout>
                <c:manualLayout>
                  <c:x val="3.2191601049868769E-2"/>
                  <c:y val="-0.1124656915950197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1A7-44A3-A571-9D06286578B2}"/>
                </c:ext>
              </c:extLst>
            </c:dLbl>
            <c:dLbl>
              <c:idx val="5"/>
              <c:layout>
                <c:manualLayout>
                  <c:x val="0.10148465137509984"/>
                  <c:y val="0.12920471240200115"/>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1A7-44A3-A571-9D06286578B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Nunito Sans" pitchFamily="2" charset="0"/>
                    <a:ea typeface="+mn-ea"/>
                    <a:cs typeface="+mn-cs"/>
                  </a:defRPr>
                </a:pPr>
                <a:endParaRPr lang="it-IT"/>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Foglio1!$A$2:$A$8</c:f>
              <c:strCache>
                <c:ptCount val="7"/>
                <c:pt idx="0">
                  <c:v>Cluster 1 - Utilizzo semi-quotidiano</c:v>
                </c:pt>
                <c:pt idx="1">
                  <c:v>Cluster 2 - Guida tranquilla</c:v>
                </c:pt>
                <c:pt idx="2">
                  <c:v>Cluster 3 - Pilota professionista</c:v>
                </c:pt>
                <c:pt idx="3">
                  <c:v>Cluster 4 - Guida nel weekend</c:v>
                </c:pt>
                <c:pt idx="4">
                  <c:v>Cluster 5 - Guida in pista </c:v>
                </c:pt>
                <c:pt idx="5">
                  <c:v>Auto non utilizzata</c:v>
                </c:pt>
                <c:pt idx="6">
                  <c:v>Vettura di test</c:v>
                </c:pt>
              </c:strCache>
            </c:strRef>
          </c:cat>
          <c:val>
            <c:numRef>
              <c:f>Foglio1!$B$2:$B$8</c:f>
              <c:numCache>
                <c:formatCode>General</c:formatCode>
                <c:ptCount val="7"/>
                <c:pt idx="0">
                  <c:v>91</c:v>
                </c:pt>
                <c:pt idx="1">
                  <c:v>184</c:v>
                </c:pt>
                <c:pt idx="2">
                  <c:v>44</c:v>
                </c:pt>
                <c:pt idx="3">
                  <c:v>201</c:v>
                </c:pt>
                <c:pt idx="4">
                  <c:v>172</c:v>
                </c:pt>
                <c:pt idx="5">
                  <c:v>85</c:v>
                </c:pt>
                <c:pt idx="6">
                  <c:v>31</c:v>
                </c:pt>
              </c:numCache>
            </c:numRef>
          </c:val>
          <c:extLst>
            <c:ext xmlns:c16="http://schemas.microsoft.com/office/drawing/2014/chart" uri="{C3380CC4-5D6E-409C-BE32-E72D297353CC}">
              <c16:uniqueId val="{00000000-C1A7-44A3-A571-9D06286578B2}"/>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6553744586330235"/>
          <c:y val="0.15183790725772242"/>
          <c:w val="0.43446254723666516"/>
          <c:h val="0.6958344669410728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Nunito Sans" pitchFamily="2" charset="0"/>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r>
              <a:rPr lang="it-IT" sz="1600" b="1" dirty="0">
                <a:solidFill>
                  <a:schemeClr val="bg1"/>
                </a:solidFill>
                <a:latin typeface="Nunito Sans" pitchFamily="2" charset="0"/>
              </a:rPr>
              <a:t>America</a:t>
            </a:r>
          </a:p>
        </c:rich>
      </c:tx>
      <c:layout>
        <c:manualLayout>
          <c:xMode val="edge"/>
          <c:yMode val="edge"/>
          <c:x val="0.41573484396965382"/>
          <c:y val="2.4178801283570694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endParaRPr lang="it-IT"/>
        </a:p>
      </c:txPr>
    </c:title>
    <c:autoTitleDeleted val="0"/>
    <c:plotArea>
      <c:layout/>
      <c:pieChart>
        <c:varyColors val="1"/>
        <c:ser>
          <c:idx val="0"/>
          <c:order val="0"/>
          <c:tx>
            <c:strRef>
              <c:f>Foglio1!$B$1</c:f>
              <c:strCache>
                <c:ptCount val="1"/>
                <c:pt idx="0">
                  <c:v>America</c:v>
                </c:pt>
              </c:strCache>
            </c:strRef>
          </c:tx>
          <c:spPr>
            <a:ln>
              <a:noFill/>
            </a:ln>
          </c:spPr>
          <c:dPt>
            <c:idx val="0"/>
            <c:bubble3D val="0"/>
            <c:spPr>
              <a:solidFill>
                <a:srgbClr val="F07F78"/>
              </a:solidFill>
              <a:ln w="19050">
                <a:noFill/>
              </a:ln>
              <a:effectLst/>
            </c:spPr>
            <c:extLst>
              <c:ext xmlns:c16="http://schemas.microsoft.com/office/drawing/2014/chart" uri="{C3380CC4-5D6E-409C-BE32-E72D297353CC}">
                <c16:uniqueId val="{00000001-43F5-476A-BF98-EC6DB0D2C623}"/>
              </c:ext>
            </c:extLst>
          </c:dPt>
          <c:dPt>
            <c:idx val="1"/>
            <c:bubble3D val="0"/>
            <c:spPr>
              <a:solidFill>
                <a:srgbClr val="A4A600"/>
              </a:solidFill>
              <a:ln w="19050">
                <a:noFill/>
              </a:ln>
              <a:effectLst/>
            </c:spPr>
            <c:extLst>
              <c:ext xmlns:c16="http://schemas.microsoft.com/office/drawing/2014/chart" uri="{C3380CC4-5D6E-409C-BE32-E72D297353CC}">
                <c16:uniqueId val="{00000003-43F5-476A-BF98-EC6DB0D2C623}"/>
              </c:ext>
            </c:extLst>
          </c:dPt>
          <c:dPt>
            <c:idx val="2"/>
            <c:bubble3D val="0"/>
            <c:spPr>
              <a:solidFill>
                <a:srgbClr val="00BE7A"/>
              </a:solidFill>
              <a:ln w="19050">
                <a:noFill/>
              </a:ln>
              <a:effectLst/>
            </c:spPr>
            <c:extLst>
              <c:ext xmlns:c16="http://schemas.microsoft.com/office/drawing/2014/chart" uri="{C3380CC4-5D6E-409C-BE32-E72D297353CC}">
                <c16:uniqueId val="{00000005-43F5-476A-BF98-EC6DB0D2C623}"/>
              </c:ext>
            </c:extLst>
          </c:dPt>
          <c:dPt>
            <c:idx val="3"/>
            <c:bubble3D val="0"/>
            <c:spPr>
              <a:solidFill>
                <a:srgbClr val="00B0F6"/>
              </a:solidFill>
              <a:ln w="19050">
                <a:noFill/>
              </a:ln>
              <a:effectLst/>
            </c:spPr>
            <c:extLst>
              <c:ext xmlns:c16="http://schemas.microsoft.com/office/drawing/2014/chart" uri="{C3380CC4-5D6E-409C-BE32-E72D297353CC}">
                <c16:uniqueId val="{00000007-43F5-476A-BF98-EC6DB0D2C623}"/>
              </c:ext>
            </c:extLst>
          </c:dPt>
          <c:dPt>
            <c:idx val="4"/>
            <c:bubble3D val="0"/>
            <c:spPr>
              <a:solidFill>
                <a:srgbClr val="DE6CE8"/>
              </a:solidFill>
              <a:ln w="19050">
                <a:noFill/>
              </a:ln>
              <a:effectLst/>
            </c:spPr>
            <c:extLst>
              <c:ext xmlns:c16="http://schemas.microsoft.com/office/drawing/2014/chart" uri="{C3380CC4-5D6E-409C-BE32-E72D297353CC}">
                <c16:uniqueId val="{00000009-43F5-476A-BF98-EC6DB0D2C623}"/>
              </c:ext>
            </c:extLst>
          </c:dPt>
          <c:dPt>
            <c:idx val="5"/>
            <c:bubble3D val="0"/>
            <c:spPr>
              <a:solidFill>
                <a:schemeClr val="accent6"/>
              </a:solidFill>
              <a:ln w="19050">
                <a:noFill/>
              </a:ln>
              <a:effectLst/>
            </c:spPr>
            <c:extLst>
              <c:ext xmlns:c16="http://schemas.microsoft.com/office/drawing/2014/chart" uri="{C3380CC4-5D6E-409C-BE32-E72D297353CC}">
                <c16:uniqueId val="{0000000B-43F5-476A-BF98-EC6DB0D2C623}"/>
              </c:ext>
            </c:extLst>
          </c:dPt>
          <c:dPt>
            <c:idx val="6"/>
            <c:bubble3D val="0"/>
            <c:spPr>
              <a:solidFill>
                <a:schemeClr val="accent4"/>
              </a:solidFill>
              <a:ln w="19050">
                <a:noFill/>
              </a:ln>
              <a:effectLst/>
            </c:spPr>
            <c:extLst>
              <c:ext xmlns:c16="http://schemas.microsoft.com/office/drawing/2014/chart" uri="{C3380CC4-5D6E-409C-BE32-E72D297353CC}">
                <c16:uniqueId val="{0000000D-43F5-476A-BF98-EC6DB0D2C623}"/>
              </c:ext>
            </c:extLst>
          </c:dPt>
          <c:dLbls>
            <c:dLbl>
              <c:idx val="0"/>
              <c:layout>
                <c:manualLayout>
                  <c:x val="-0.14252063600745568"/>
                  <c:y val="0.15331301031100439"/>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3F5-476A-BF98-EC6DB0D2C623}"/>
                </c:ext>
              </c:extLst>
            </c:dLbl>
            <c:dLbl>
              <c:idx val="1"/>
              <c:layout>
                <c:manualLayout>
                  <c:x val="-0.15331051009928107"/>
                  <c:y val="-9.7309438583460223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3F5-476A-BF98-EC6DB0D2C623}"/>
                </c:ext>
              </c:extLst>
            </c:dLbl>
            <c:dLbl>
              <c:idx val="2"/>
              <c:layout>
                <c:manualLayout>
                  <c:x val="-7.7002168207234961E-2"/>
                  <c:y val="-0.11190156806778918"/>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3F5-476A-BF98-EC6DB0D2C623}"/>
                </c:ext>
              </c:extLst>
            </c:dLbl>
            <c:dLbl>
              <c:idx val="3"/>
              <c:layout>
                <c:manualLayout>
                  <c:x val="0.15382232112290312"/>
                  <c:y val="-0.13891390830590628"/>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3F5-476A-BF98-EC6DB0D2C623}"/>
                </c:ext>
              </c:extLst>
            </c:dLbl>
            <c:dLbl>
              <c:idx val="5"/>
              <c:layout>
                <c:manualLayout>
                  <c:x val="8.5847122370573195E-2"/>
                  <c:y val="0.12000527013922431"/>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43F5-476A-BF98-EC6DB0D2C623}"/>
                </c:ext>
              </c:extLst>
            </c:dLbl>
            <c:dLbl>
              <c:idx val="6"/>
              <c:layout>
                <c:manualLayout>
                  <c:x val="1.4549241127467763E-2"/>
                  <c:y val="9.7489520851714334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43F5-476A-BF98-EC6DB0D2C6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Nunito Sans" pitchFamily="2" charset="0"/>
                    <a:ea typeface="+mn-ea"/>
                    <a:cs typeface="+mn-cs"/>
                  </a:defRPr>
                </a:pPr>
                <a:endParaRPr lang="it-IT"/>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Foglio1!$A$2:$A$8</c:f>
              <c:strCache>
                <c:ptCount val="7"/>
                <c:pt idx="0">
                  <c:v>Cluster 1 </c:v>
                </c:pt>
                <c:pt idx="1">
                  <c:v>Cluster 2</c:v>
                </c:pt>
                <c:pt idx="2">
                  <c:v>Cluster 3</c:v>
                </c:pt>
                <c:pt idx="3">
                  <c:v>Cluster 4 </c:v>
                </c:pt>
                <c:pt idx="4">
                  <c:v>Cluster 5 </c:v>
                </c:pt>
                <c:pt idx="5">
                  <c:v>Auto non utilizzata</c:v>
                </c:pt>
                <c:pt idx="6">
                  <c:v>Vettura di test</c:v>
                </c:pt>
              </c:strCache>
            </c:strRef>
          </c:cat>
          <c:val>
            <c:numRef>
              <c:f>Foglio1!$B$2:$B$8</c:f>
              <c:numCache>
                <c:formatCode>General</c:formatCode>
                <c:ptCount val="7"/>
                <c:pt idx="0">
                  <c:v>107</c:v>
                </c:pt>
                <c:pt idx="1">
                  <c:v>62</c:v>
                </c:pt>
                <c:pt idx="2">
                  <c:v>23</c:v>
                </c:pt>
                <c:pt idx="3">
                  <c:v>162</c:v>
                </c:pt>
                <c:pt idx="4">
                  <c:v>14</c:v>
                </c:pt>
                <c:pt idx="5">
                  <c:v>47</c:v>
                </c:pt>
                <c:pt idx="6">
                  <c:v>7</c:v>
                </c:pt>
              </c:numCache>
            </c:numRef>
          </c:val>
          <c:extLst>
            <c:ext xmlns:c16="http://schemas.microsoft.com/office/drawing/2014/chart" uri="{C3380CC4-5D6E-409C-BE32-E72D297353CC}">
              <c16:uniqueId val="{0000000E-43F5-476A-BF98-EC6DB0D2C62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Foglio1!$B$1</c:f>
              <c:strCache>
                <c:ptCount val="1"/>
                <c:pt idx="0">
                  <c:v>Vendite</c:v>
                </c:pt>
              </c:strCache>
            </c:strRef>
          </c:tx>
          <c:spPr>
            <a:ln>
              <a:noFill/>
            </a:ln>
          </c:spPr>
          <c:dPt>
            <c:idx val="0"/>
            <c:bubble3D val="0"/>
            <c:spPr>
              <a:solidFill>
                <a:srgbClr val="F07F78"/>
              </a:solidFill>
              <a:ln w="19050">
                <a:noFill/>
              </a:ln>
              <a:effectLst/>
            </c:spPr>
            <c:extLst>
              <c:ext xmlns:c16="http://schemas.microsoft.com/office/drawing/2014/chart" uri="{C3380CC4-5D6E-409C-BE32-E72D297353CC}">
                <c16:uniqueId val="{00000002-C1A7-44A3-A571-9D06286578B2}"/>
              </c:ext>
            </c:extLst>
          </c:dPt>
          <c:dPt>
            <c:idx val="1"/>
            <c:bubble3D val="0"/>
            <c:spPr>
              <a:solidFill>
                <a:srgbClr val="A4A600"/>
              </a:solidFill>
              <a:ln w="19050">
                <a:noFill/>
              </a:ln>
              <a:effectLst/>
            </c:spPr>
            <c:extLst>
              <c:ext xmlns:c16="http://schemas.microsoft.com/office/drawing/2014/chart" uri="{C3380CC4-5D6E-409C-BE32-E72D297353CC}">
                <c16:uniqueId val="{00000003-C1A7-44A3-A571-9D06286578B2}"/>
              </c:ext>
            </c:extLst>
          </c:dPt>
          <c:dPt>
            <c:idx val="2"/>
            <c:bubble3D val="0"/>
            <c:spPr>
              <a:solidFill>
                <a:srgbClr val="00BE7A"/>
              </a:solidFill>
              <a:ln w="19050">
                <a:noFill/>
              </a:ln>
              <a:effectLst/>
            </c:spPr>
            <c:extLst>
              <c:ext xmlns:c16="http://schemas.microsoft.com/office/drawing/2014/chart" uri="{C3380CC4-5D6E-409C-BE32-E72D297353CC}">
                <c16:uniqueId val="{00000004-C1A7-44A3-A571-9D06286578B2}"/>
              </c:ext>
            </c:extLst>
          </c:dPt>
          <c:dPt>
            <c:idx val="3"/>
            <c:bubble3D val="0"/>
            <c:spPr>
              <a:solidFill>
                <a:srgbClr val="00B0F6"/>
              </a:solidFill>
              <a:ln w="19050">
                <a:noFill/>
              </a:ln>
              <a:effectLst/>
            </c:spPr>
            <c:extLst>
              <c:ext xmlns:c16="http://schemas.microsoft.com/office/drawing/2014/chart" uri="{C3380CC4-5D6E-409C-BE32-E72D297353CC}">
                <c16:uniqueId val="{00000005-C1A7-44A3-A571-9D06286578B2}"/>
              </c:ext>
            </c:extLst>
          </c:dPt>
          <c:dPt>
            <c:idx val="4"/>
            <c:bubble3D val="0"/>
            <c:spPr>
              <a:solidFill>
                <a:srgbClr val="DE6CE8"/>
              </a:solidFill>
              <a:ln w="19050">
                <a:noFill/>
              </a:ln>
              <a:effectLst/>
            </c:spPr>
            <c:extLst>
              <c:ext xmlns:c16="http://schemas.microsoft.com/office/drawing/2014/chart" uri="{C3380CC4-5D6E-409C-BE32-E72D297353CC}">
                <c16:uniqueId val="{00000006-C1A7-44A3-A571-9D06286578B2}"/>
              </c:ext>
            </c:extLst>
          </c:dPt>
          <c:dPt>
            <c:idx val="5"/>
            <c:bubble3D val="0"/>
            <c:spPr>
              <a:solidFill>
                <a:schemeClr val="accent4"/>
              </a:solidFill>
              <a:ln w="19050">
                <a:noFill/>
              </a:ln>
              <a:effectLst/>
            </c:spPr>
            <c:extLst>
              <c:ext xmlns:c16="http://schemas.microsoft.com/office/drawing/2014/chart" uri="{C3380CC4-5D6E-409C-BE32-E72D297353CC}">
                <c16:uniqueId val="{00000007-C1A7-44A3-A571-9D06286578B2}"/>
              </c:ext>
            </c:extLst>
          </c:dPt>
          <c:dPt>
            <c:idx val="6"/>
            <c:bubble3D val="0"/>
            <c:spPr>
              <a:solidFill>
                <a:schemeClr val="accent6"/>
              </a:solidFill>
              <a:ln w="19050">
                <a:noFill/>
              </a:ln>
              <a:effectLst/>
            </c:spPr>
            <c:extLst>
              <c:ext xmlns:c16="http://schemas.microsoft.com/office/drawing/2014/chart" uri="{C3380CC4-5D6E-409C-BE32-E72D297353CC}">
                <c16:uniqueId val="{00000008-C1A7-44A3-A571-9D06286578B2}"/>
              </c:ext>
            </c:extLst>
          </c:dPt>
          <c:dLbls>
            <c:dLbl>
              <c:idx val="0"/>
              <c:layout>
                <c:manualLayout>
                  <c:x val="-7.0576795721551067E-2"/>
                  <c:y val="0.12658759179249046"/>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1A7-44A3-A571-9D06286578B2}"/>
                </c:ext>
              </c:extLst>
            </c:dLbl>
            <c:dLbl>
              <c:idx val="3"/>
              <c:layout>
                <c:manualLayout>
                  <c:x val="7.174385197696026E-2"/>
                  <c:y val="-0.13443585967409458"/>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1A7-44A3-A571-9D06286578B2}"/>
                </c:ext>
              </c:extLst>
            </c:dLbl>
            <c:dLbl>
              <c:idx val="5"/>
              <c:layout>
                <c:manualLayout>
                  <c:x val="7.215339039918818E-2"/>
                  <c:y val="0.1157045436586748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1A7-44A3-A571-9D06286578B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Nunito Sans" pitchFamily="2" charset="0"/>
                    <a:ea typeface="+mn-ea"/>
                    <a:cs typeface="+mn-cs"/>
                  </a:defRPr>
                </a:pPr>
                <a:endParaRPr lang="it-IT"/>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Foglio1!$A$2:$A$8</c:f>
              <c:strCache>
                <c:ptCount val="7"/>
                <c:pt idx="0">
                  <c:v>Cluster 1 - Utilizzo semi-quotidiano</c:v>
                </c:pt>
                <c:pt idx="1">
                  <c:v>Cluster 2 - Guida tranquilla</c:v>
                </c:pt>
                <c:pt idx="2">
                  <c:v>Cluster 3 - Pilota professionista</c:v>
                </c:pt>
                <c:pt idx="3">
                  <c:v>Cluster 4 - Guida nel weekend</c:v>
                </c:pt>
                <c:pt idx="4">
                  <c:v>Cluster 5 - Guida in pista</c:v>
                </c:pt>
                <c:pt idx="5">
                  <c:v>Auto non utilizzata</c:v>
                </c:pt>
                <c:pt idx="6">
                  <c:v>Vettura di test</c:v>
                </c:pt>
              </c:strCache>
            </c:strRef>
          </c:cat>
          <c:val>
            <c:numRef>
              <c:f>Foglio1!$B$2:$B$8</c:f>
              <c:numCache>
                <c:formatCode>General</c:formatCode>
                <c:ptCount val="7"/>
                <c:pt idx="0">
                  <c:v>221</c:v>
                </c:pt>
                <c:pt idx="1">
                  <c:v>285</c:v>
                </c:pt>
                <c:pt idx="2">
                  <c:v>74</c:v>
                </c:pt>
                <c:pt idx="3">
                  <c:v>391</c:v>
                </c:pt>
                <c:pt idx="4">
                  <c:v>208</c:v>
                </c:pt>
                <c:pt idx="5">
                  <c:v>148</c:v>
                </c:pt>
                <c:pt idx="6">
                  <c:v>46</c:v>
                </c:pt>
              </c:numCache>
            </c:numRef>
          </c:val>
          <c:extLst>
            <c:ext xmlns:c16="http://schemas.microsoft.com/office/drawing/2014/chart" uri="{C3380CC4-5D6E-409C-BE32-E72D297353CC}">
              <c16:uniqueId val="{00000000-C1A7-44A3-A571-9D06286578B2}"/>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Nunito Sans" pitchFamily="2" charset="0"/>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191366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per ulteriori informazioni sul funzionamento dell’analisi dei cluster e sulla scelta del numero di cluster vedere l’allegato metodologico.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Le variabili utilizzate per il clustering sono: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Percentuale di giorni in cui è stata utilizzata l’auto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Media delle velocità massime giornaliere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Velocità media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Chilometri totali percorsi dalla vettura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Durata di guida media giornaliera.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87491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presentare l’esistenza di cinque cluster.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Per l’analisi dei cluster sono state analizzate tutte le auto non di test per le quali nel dataset si hanno almeno tre giorni di record a velocità superiori a zero, in totale 1179 auto.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3806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Il valore in grassetto è la media per quanto riguarda la variabile dei valori delle auto del cluster. I valori tra parentesi indicano il minimo e il massimo.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In questo caso i km rappresentano i km totali percorsi dalla vettura.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763817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259608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mostrare l’appartenenza ai cluster per continente di appartenenza delle auto.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La percentuale di auto non utilizzate è simile nei due paesi, le auto di test sono meno in America. I </a:t>
            </a:r>
            <a:r>
              <a:rPr lang="it-IT" sz="1800" i="1" dirty="0">
                <a:effectLst/>
                <a:latin typeface="Nunito Sans" pitchFamily="2" charset="0"/>
                <a:ea typeface="Calibri" panose="020F0502020204030204" pitchFamily="34" charset="0"/>
                <a:cs typeface="Times New Roman" panose="02020603050405020304" pitchFamily="18" charset="0"/>
              </a:rPr>
              <a:t>cluster 1 – Utilizzo semi-quotidiano</a:t>
            </a:r>
            <a:r>
              <a:rPr lang="it-IT" sz="1800" dirty="0">
                <a:effectLst/>
                <a:latin typeface="Nunito Sans" pitchFamily="2" charset="0"/>
                <a:ea typeface="Calibri" panose="020F0502020204030204" pitchFamily="34" charset="0"/>
                <a:cs typeface="Times New Roman" panose="02020603050405020304" pitchFamily="18" charset="0"/>
              </a:rPr>
              <a:t> e </a:t>
            </a:r>
            <a:r>
              <a:rPr lang="it-IT" sz="1800" i="1" dirty="0">
                <a:effectLst/>
                <a:latin typeface="Nunito Sans" pitchFamily="2" charset="0"/>
                <a:ea typeface="Calibri" panose="020F0502020204030204" pitchFamily="34" charset="0"/>
                <a:cs typeface="Times New Roman" panose="02020603050405020304" pitchFamily="18" charset="0"/>
              </a:rPr>
              <a:t>4 – guida nel weekend</a:t>
            </a:r>
            <a:r>
              <a:rPr lang="it-IT" sz="1800" dirty="0">
                <a:effectLst/>
                <a:latin typeface="Nunito Sans" pitchFamily="2" charset="0"/>
                <a:ea typeface="Calibri" panose="020F0502020204030204" pitchFamily="34" charset="0"/>
                <a:cs typeface="Times New Roman" panose="02020603050405020304" pitchFamily="18" charset="0"/>
              </a:rPr>
              <a:t> hanno un’importanza maggiore in America. </a:t>
            </a:r>
            <a:r>
              <a:rPr lang="it-IT" sz="1800" b="1" dirty="0">
                <a:effectLst/>
                <a:latin typeface="Nunito Sans" pitchFamily="2" charset="0"/>
                <a:ea typeface="Calibri" panose="020F0502020204030204" pitchFamily="34" charset="0"/>
                <a:cs typeface="Times New Roman" panose="02020603050405020304" pitchFamily="18" charset="0"/>
              </a:rPr>
              <a:t> </a:t>
            </a:r>
            <a:r>
              <a:rPr lang="it-IT" sz="1800" dirty="0">
                <a:effectLst/>
                <a:latin typeface="Nunito Sans" pitchFamily="2" charset="0"/>
                <a:ea typeface="Calibri" panose="020F0502020204030204" pitchFamily="34" charset="0"/>
                <a:cs typeface="Times New Roman" panose="02020603050405020304" pitchFamily="18" charset="0"/>
              </a:rPr>
              <a:t>Il </a:t>
            </a:r>
            <a:r>
              <a:rPr lang="it-IT" sz="1800" i="1" dirty="0">
                <a:effectLst/>
                <a:latin typeface="Nunito Sans" pitchFamily="2" charset="0"/>
                <a:ea typeface="Calibri" panose="020F0502020204030204" pitchFamily="34" charset="0"/>
                <a:cs typeface="Times New Roman" panose="02020603050405020304" pitchFamily="18" charset="0"/>
              </a:rPr>
              <a:t>cluster 3 – Piloti professionisti </a:t>
            </a:r>
            <a:r>
              <a:rPr lang="it-IT" sz="1800" dirty="0">
                <a:effectLst/>
                <a:latin typeface="Nunito Sans" pitchFamily="2" charset="0"/>
                <a:ea typeface="Calibri" panose="020F0502020204030204" pitchFamily="34" charset="0"/>
                <a:cs typeface="Times New Roman" panose="02020603050405020304" pitchFamily="18" charset="0"/>
              </a:rPr>
              <a:t>mantiene le stesse dimensioni. L’appartenenza ai </a:t>
            </a:r>
            <a:r>
              <a:rPr lang="it-IT" sz="1800" i="1" dirty="0">
                <a:effectLst/>
                <a:latin typeface="Nunito Sans" pitchFamily="2" charset="0"/>
                <a:ea typeface="Calibri" panose="020F0502020204030204" pitchFamily="34" charset="0"/>
                <a:cs typeface="Times New Roman" panose="02020603050405020304" pitchFamily="18" charset="0"/>
              </a:rPr>
              <a:t>cluster 2 – guida tranquilla</a:t>
            </a:r>
            <a:r>
              <a:rPr lang="it-IT" sz="1800" dirty="0">
                <a:effectLst/>
                <a:latin typeface="Nunito Sans" pitchFamily="2" charset="0"/>
                <a:ea typeface="Calibri" panose="020F0502020204030204" pitchFamily="34" charset="0"/>
                <a:cs typeface="Times New Roman" panose="02020603050405020304" pitchFamily="18" charset="0"/>
              </a:rPr>
              <a:t> </a:t>
            </a:r>
            <a:r>
              <a:rPr lang="it-IT" sz="1800" i="1" dirty="0">
                <a:effectLst/>
                <a:latin typeface="Nunito Sans" pitchFamily="2" charset="0"/>
                <a:ea typeface="Calibri" panose="020F0502020204030204" pitchFamily="34" charset="0"/>
                <a:cs typeface="Times New Roman" panose="02020603050405020304" pitchFamily="18" charset="0"/>
              </a:rPr>
              <a:t>e 5 – guida in pista</a:t>
            </a:r>
            <a:r>
              <a:rPr lang="it-IT" sz="1800" dirty="0">
                <a:effectLst/>
                <a:latin typeface="Nunito Sans" pitchFamily="2" charset="0"/>
                <a:ea typeface="Calibri" panose="020F0502020204030204" pitchFamily="34" charset="0"/>
                <a:cs typeface="Times New Roman" panose="02020603050405020304" pitchFamily="18" charset="0"/>
              </a:rPr>
              <a:t> è più rara in America. Questo è dovuto alle differenze tra continenti viste nelle slide 9/10.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693660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mostrare graficamente i valori illustrati nella tabella della slide 13.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 grafici rappresentano la distribuzione delle vetture, divise per cluster, rispetto alle variabili già viste nelle slide 7 e 8. L’asse y rappresenta il numero di auto, l’asse x i valori della variabile.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it-IT" dirty="0"/>
          </a:p>
        </p:txBody>
      </p:sp>
    </p:spTree>
    <p:extLst>
      <p:ext uri="{BB962C8B-B14F-4D97-AF65-F5344CB8AC3E}">
        <p14:creationId xmlns:p14="http://schemas.microsoft.com/office/powerpoint/2010/main" val="2439726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La mappa sulla sinistra mostra il numero di auto rilevate all’interno delle coordinate di 29 autodromi italiani. La dimensione dei punti dipende dal numero di auto rilevato all’interno delle coordinate.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Nella mappa a destra ogni punto rappresenta un’osservazione del dataset alla latitudine e longitudine indicate sugli assi. I punti in nero rappresentano vetture di test oppure vetture che sono state utilizzate meno di tre giorni e quindi non hanno un cluster di appartenenza.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In totale sono rappresentate 28 auto: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1 del </a:t>
            </a:r>
            <a:r>
              <a:rPr lang="it-IT" sz="1800" i="1" dirty="0">
                <a:effectLst/>
                <a:latin typeface="Nunito Sans" pitchFamily="2" charset="0"/>
                <a:ea typeface="Calibri" panose="020F0502020204030204" pitchFamily="34" charset="0"/>
                <a:cs typeface="Times New Roman" panose="02020603050405020304" pitchFamily="18" charset="0"/>
              </a:rPr>
              <a:t>cluster 1 – utilizzo semi-quotidiano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1 del </a:t>
            </a:r>
            <a:r>
              <a:rPr lang="it-IT" sz="1800" i="1" dirty="0">
                <a:effectLst/>
                <a:latin typeface="Nunito Sans" pitchFamily="2" charset="0"/>
                <a:ea typeface="Calibri" panose="020F0502020204030204" pitchFamily="34" charset="0"/>
                <a:cs typeface="Times New Roman" panose="02020603050405020304" pitchFamily="18" charset="0"/>
              </a:rPr>
              <a:t>cluster 2 – guida tranquilla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7 del </a:t>
            </a:r>
            <a:r>
              <a:rPr lang="it-IT" sz="1800" i="1" dirty="0">
                <a:effectLst/>
                <a:latin typeface="Nunito Sans" pitchFamily="2" charset="0"/>
                <a:ea typeface="Calibri" panose="020F0502020204030204" pitchFamily="34" charset="0"/>
                <a:cs typeface="Times New Roman" panose="02020603050405020304" pitchFamily="18" charset="0"/>
              </a:rPr>
              <a:t>cluster 3 – pilota professionista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3 del </a:t>
            </a:r>
            <a:r>
              <a:rPr lang="it-IT" sz="1800" i="1" dirty="0">
                <a:effectLst/>
                <a:latin typeface="Nunito Sans" pitchFamily="2" charset="0"/>
                <a:ea typeface="Calibri" panose="020F0502020204030204" pitchFamily="34" charset="0"/>
                <a:cs typeface="Times New Roman" panose="02020603050405020304" pitchFamily="18" charset="0"/>
              </a:rPr>
              <a:t>cluster 4 – guida nel weekend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15 del </a:t>
            </a:r>
            <a:r>
              <a:rPr lang="it-IT" sz="1800" i="1" dirty="0">
                <a:effectLst/>
                <a:latin typeface="Nunito Sans" pitchFamily="2" charset="0"/>
                <a:ea typeface="Calibri" panose="020F0502020204030204" pitchFamily="34" charset="0"/>
                <a:cs typeface="Times New Roman" panose="02020603050405020304" pitchFamily="18" charset="0"/>
              </a:rPr>
              <a:t>cluster 5 – guida in pista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2 senza cluster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109160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Mostrare quanto spesso le tre modalità di guida vengono utilizzate dalle vetture dei cluster.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 grafici mostrano in che percentuale dei giorni rispetto al numero di giorni di utilizzo le tre modalità di guida sono state utilizzate. L’asse y mostra il numero di auto.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it-IT" dirty="0"/>
          </a:p>
        </p:txBody>
      </p:sp>
    </p:spTree>
    <p:extLst>
      <p:ext uri="{BB962C8B-B14F-4D97-AF65-F5344CB8AC3E}">
        <p14:creationId xmlns:p14="http://schemas.microsoft.com/office/powerpoint/2010/main" val="108857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La linea centrale rappresenta la mediana. Entro la “scatola” che la circonda (interquartile range) si trovano il 50% delle osservazioni della distribuzione. 25% di osservazioni si trovano nella riga al di sopra della “scatola”, il restante 25% nella riga al di sotto. I punti che si trovano al di fuori di queste linee (</a:t>
            </a:r>
            <a:r>
              <a:rPr lang="it-IT" sz="1800" dirty="0" err="1">
                <a:effectLst/>
                <a:latin typeface="Nunito Sans" pitchFamily="2" charset="0"/>
                <a:ea typeface="Calibri" panose="020F0502020204030204" pitchFamily="34" charset="0"/>
                <a:cs typeface="Times New Roman" panose="02020603050405020304" pitchFamily="18" charset="0"/>
              </a:rPr>
              <a:t>outliers</a:t>
            </a:r>
            <a:r>
              <a:rPr lang="it-IT" sz="1800" dirty="0">
                <a:effectLst/>
                <a:latin typeface="Nunito Sans" pitchFamily="2" charset="0"/>
                <a:ea typeface="Calibri" panose="020F0502020204030204" pitchFamily="34" charset="0"/>
                <a:cs typeface="Times New Roman" panose="02020603050405020304" pitchFamily="18" charset="0"/>
              </a:rPr>
              <a:t>) fanno parte del 25% di osservazioni delle righe, ma si trovano a più di 1.5 volte sopra o sotto l’altezza della “scatola”.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9297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Mostrare come l’uso </a:t>
            </a:r>
            <a:r>
              <a:rPr lang="it-IT" sz="1800" dirty="0" err="1">
                <a:effectLst/>
                <a:latin typeface="Nunito Sans" pitchFamily="2" charset="0"/>
                <a:ea typeface="Calibri" panose="020F0502020204030204" pitchFamily="34" charset="0"/>
                <a:cs typeface="Times New Roman" panose="02020603050405020304" pitchFamily="18" charset="0"/>
              </a:rPr>
              <a:t>dell’active</a:t>
            </a:r>
            <a:r>
              <a:rPr lang="it-IT" sz="1800" dirty="0">
                <a:effectLst/>
                <a:latin typeface="Nunito Sans" pitchFamily="2" charset="0"/>
                <a:ea typeface="Calibri" panose="020F0502020204030204" pitchFamily="34" charset="0"/>
                <a:cs typeface="Times New Roman" panose="02020603050405020304" pitchFamily="18" charset="0"/>
              </a:rPr>
              <a:t> </a:t>
            </a:r>
            <a:r>
              <a:rPr lang="it-IT" sz="1800" dirty="0" err="1">
                <a:effectLst/>
                <a:latin typeface="Nunito Sans" pitchFamily="2" charset="0"/>
                <a:ea typeface="Calibri" panose="020F0502020204030204" pitchFamily="34" charset="0"/>
                <a:cs typeface="Times New Roman" panose="02020603050405020304" pitchFamily="18" charset="0"/>
              </a:rPr>
              <a:t>launch</a:t>
            </a:r>
            <a:r>
              <a:rPr lang="it-IT" sz="1800" dirty="0">
                <a:effectLst/>
                <a:latin typeface="Nunito Sans" pitchFamily="2" charset="0"/>
                <a:ea typeface="Calibri" panose="020F0502020204030204" pitchFamily="34" charset="0"/>
                <a:cs typeface="Times New Roman" panose="02020603050405020304" pitchFamily="18" charset="0"/>
              </a:rPr>
              <a:t> control è estremamente raro, viene utilizzato occasionalmente, ma sempre molto raramente (tendenzialmente meno dello 0.05% dei giorni), da utenti del </a:t>
            </a:r>
            <a:r>
              <a:rPr lang="it-IT" sz="1800" i="1" dirty="0">
                <a:effectLst/>
                <a:latin typeface="Nunito Sans" pitchFamily="2" charset="0"/>
                <a:ea typeface="Calibri" panose="020F0502020204030204" pitchFamily="34" charset="0"/>
                <a:cs typeface="Times New Roman" panose="02020603050405020304" pitchFamily="18" charset="0"/>
              </a:rPr>
              <a:t>cluster 3 – pilota professionista</a:t>
            </a:r>
            <a:r>
              <a:rPr lang="it-IT" sz="1800" dirty="0">
                <a:effectLst/>
                <a:latin typeface="Nunito Sans" pitchFamily="2"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14087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2771157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800" b="1" dirty="0">
                <a:effectLst/>
                <a:latin typeface="Nunito Sans" pitchFamily="2" charset="0"/>
                <a:ea typeface="Calibri" panose="020F0502020204030204" pitchFamily="34" charset="0"/>
                <a:cs typeface="Times New Roman" panose="02020603050405020304" pitchFamily="18" charset="0"/>
              </a:rPr>
              <a:t>Note:</a:t>
            </a:r>
            <a:r>
              <a:rPr lang="it-IT" sz="1800" dirty="0">
                <a:effectLst/>
                <a:latin typeface="Nunito Sans" pitchFamily="2" charset="0"/>
                <a:ea typeface="Calibri" panose="020F0502020204030204" pitchFamily="34" charset="0"/>
                <a:cs typeface="Times New Roman" panose="02020603050405020304" pitchFamily="18" charset="0"/>
              </a:rPr>
              <a:t> per le slide successive la distanza minima perché due serie vengano considerate distinte è stata impostata a due ore. Gli spostamenti che hanno meno di un’ora di pausa tra di loro vengono considerati come un viaggio unico. Le slide rappresentano esclusivamente auto europee. Sono state incluse nel conteggio delle serie anche quelle considerate poco utili all’analisi dall’algoritmo.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75835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25903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le ore di guida in questo caso potrebbero essere superiori a quelle viste nelle slide all’inizio della presentazione. Questo avviene perché all’interno di questo tempo sono contate anche le pause inferiori a due ore, cosa che invece non avveniva nel resto della presentazione.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Le ore sono espresse in base 100, quindi 1.25 = 1h15m, 1.5 = 1h30m, 1.75 = 1h45m.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899106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il grafico mostra la distanza temporale media tra due viaggi nel caso ne avvengano almeno due nel corso dello stesso giorno. </a:t>
            </a:r>
            <a:r>
              <a:rPr lang="it-IT" sz="1800" b="1" dirty="0">
                <a:effectLst/>
                <a:latin typeface="Nunito Sans" pitchFamily="2"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939899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le ore di guida in questo caso potrebbero essere superiori a quelle viste nelle slide all’inizio della presentazione. Questo avviene perché all’interno di questo tempo sono contate anche le pause inferiori a due ore, cosa che invece non avveniva nel resto della presentazione.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1610829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86262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Mostrare la distribuzione delle auto nei cluster sulla base del continente di appartenenza. Le informazioni trasmesse dalla slide sono essenzialmente le stesse dei grafici a torta.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Il grafico rappresenta il clustering come nella slide 12. L’unica differenza è che i punti, che rappresentano le vetture, hanno una forma piuttosto che un’altra sulla base del continente di appartenenza.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150620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Mostrare la distribuzione delle auto nei cluster sulla base del continente di appartenenza.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Il grafici rappresentano il clustering come nella slide precedente. </a:t>
            </a:r>
            <a:r>
              <a:rPr lang="it-IT" sz="1800">
                <a:effectLst/>
                <a:latin typeface="Nunito Sans" pitchFamily="2" charset="0"/>
                <a:ea typeface="Calibri" panose="020F0502020204030204" pitchFamily="34" charset="0"/>
                <a:cs typeface="Times New Roman" panose="02020603050405020304" pitchFamily="18" charset="0"/>
              </a:rPr>
              <a:t>I due grafici contengono rispettivamente solo le auto europee e solo quelle americane. </a:t>
            </a: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804482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4556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212036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b="1" dirty="0">
                <a:effectLst/>
                <a:latin typeface="Nunito Sans" pitchFamily="2" charset="0"/>
                <a:ea typeface="Calibri" panose="020F0502020204030204" pitchFamily="34" charset="0"/>
                <a:cs typeface="Times New Roman" panose="02020603050405020304" pitchFamily="18" charset="0"/>
              </a:rPr>
              <a:t> </a:t>
            </a:r>
            <a:r>
              <a:rPr lang="it-IT" sz="1800" dirty="0">
                <a:effectLst/>
                <a:latin typeface="Nunito Sans" pitchFamily="2" charset="0"/>
                <a:ea typeface="Calibri" panose="020F0502020204030204" pitchFamily="34" charset="0"/>
                <a:cs typeface="Times New Roman" panose="02020603050405020304" pitchFamily="18" charset="0"/>
              </a:rPr>
              <a:t>I record/osservazioni sono le righe del dataset. </a:t>
            </a:r>
            <a:endParaRPr lang="it-IT" dirty="0"/>
          </a:p>
        </p:txBody>
      </p:sp>
    </p:spTree>
    <p:extLst>
      <p:ext uri="{BB962C8B-B14F-4D97-AF65-F5344CB8AC3E}">
        <p14:creationId xmlns:p14="http://schemas.microsoft.com/office/powerpoint/2010/main" val="1225766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3339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7959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303017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29022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31644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8656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823676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343909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99708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549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a:t>
            </a:r>
            <a:r>
              <a:rPr lang="it-IT" sz="1800" dirty="0">
                <a:effectLst/>
                <a:latin typeface="Nunito Sans" pitchFamily="2" charset="0"/>
                <a:ea typeface="Calibri" panose="020F0502020204030204" pitchFamily="34" charset="0"/>
                <a:cs typeface="Times New Roman" panose="02020603050405020304" pitchFamily="18" charset="0"/>
              </a:rPr>
              <a:t> Illustrare il processo tramite il quale sono stati ottenuti i </a:t>
            </a:r>
            <a:r>
              <a:rPr lang="it-IT" sz="1800" dirty="0" err="1">
                <a:effectLst/>
                <a:latin typeface="Nunito Sans" pitchFamily="2" charset="0"/>
                <a:ea typeface="Calibri" panose="020F0502020204030204" pitchFamily="34" charset="0"/>
                <a:cs typeface="Times New Roman" panose="02020603050405020304" pitchFamily="18" charset="0"/>
              </a:rPr>
              <a:t>findings</a:t>
            </a:r>
            <a:r>
              <a:rPr lang="it-IT" sz="1800" dirty="0">
                <a:effectLst/>
                <a:latin typeface="Nunito Sans" pitchFamily="2" charset="0"/>
                <a:ea typeface="Calibri" panose="020F0502020204030204" pitchFamily="34" charset="0"/>
                <a:cs typeface="Times New Roman" panose="02020603050405020304" pitchFamily="18" charset="0"/>
              </a:rPr>
              <a:t>. Una descrizione dettagliata della metodologia è disponibile nell’allegato tecnico.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I “+” rappresentano punti di valore aggiunto maggiore.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410633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39726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651803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09462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29782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00229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4919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0300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928705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49556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Per ogni vettura è stata identificata la </a:t>
            </a:r>
            <a:r>
              <a:rPr lang="it-IT" sz="1800" dirty="0" err="1">
                <a:effectLst/>
                <a:latin typeface="Nunito Sans" pitchFamily="2" charset="0"/>
                <a:ea typeface="Calibri" panose="020F0502020204030204" pitchFamily="34" charset="0"/>
                <a:cs typeface="Times New Roman" panose="02020603050405020304" pitchFamily="18" charset="0"/>
              </a:rPr>
              <a:t>timezone</a:t>
            </a:r>
            <a:r>
              <a:rPr lang="it-IT" sz="1800" dirty="0">
                <a:effectLst/>
                <a:latin typeface="Nunito Sans" pitchFamily="2" charset="0"/>
                <a:ea typeface="Calibri" panose="020F0502020204030204" pitchFamily="34" charset="0"/>
                <a:cs typeface="Times New Roman" panose="02020603050405020304" pitchFamily="18" charset="0"/>
              </a:rPr>
              <a:t> in cui si hanno più osservazioni. La dimensione dei punti indica il numero di vetture per ogni </a:t>
            </a:r>
            <a:r>
              <a:rPr lang="it-IT" sz="1800" dirty="0" err="1">
                <a:effectLst/>
                <a:latin typeface="Nunito Sans" pitchFamily="2" charset="0"/>
                <a:ea typeface="Calibri" panose="020F0502020204030204" pitchFamily="34" charset="0"/>
                <a:cs typeface="Times New Roman" panose="02020603050405020304" pitchFamily="18" charset="0"/>
              </a:rPr>
              <a:t>timezone</a:t>
            </a:r>
            <a:r>
              <a:rPr lang="it-IT" sz="1800" dirty="0">
                <a:effectLst/>
                <a:latin typeface="Nunito Sans" pitchFamily="2"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191951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Slide 7/8 – </a:t>
            </a:r>
            <a:r>
              <a:rPr lang="it-IT" sz="1800" b="1" dirty="0" err="1">
                <a:effectLst/>
                <a:latin typeface="Nunito Sans" pitchFamily="2" charset="0"/>
                <a:ea typeface="Calibri" panose="020F0502020204030204" pitchFamily="34" charset="0"/>
                <a:cs typeface="Times New Roman" panose="02020603050405020304" pitchFamily="18" charset="0"/>
              </a:rPr>
              <a:t>Facts</a:t>
            </a:r>
            <a:r>
              <a:rPr lang="it-IT" sz="1800" b="1" dirty="0">
                <a:effectLst/>
                <a:latin typeface="Nunito Sans" pitchFamily="2" charset="0"/>
                <a:ea typeface="Calibri" panose="020F0502020204030204" pitchFamily="34" charset="0"/>
                <a:cs typeface="Times New Roman" panose="02020603050405020304" pitchFamily="18" charset="0"/>
              </a:rPr>
              <a:t> and </a:t>
            </a:r>
            <a:r>
              <a:rPr lang="it-IT" sz="1800" b="1" dirty="0" err="1">
                <a:effectLst/>
                <a:latin typeface="Nunito Sans" pitchFamily="2" charset="0"/>
                <a:ea typeface="Calibri" panose="020F0502020204030204" pitchFamily="34" charset="0"/>
                <a:cs typeface="Times New Roman" panose="02020603050405020304" pitchFamily="18" charset="0"/>
              </a:rPr>
              <a:t>figures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descrivere informazioni di base sull’uso delle vetture.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Sull’asse y dei grafici si trova il numero di auto, sull’asse x i valori della variabile in questione. Quindi, prendendo ad esempio il primo grafico, quasi 300 auto sono state utilizzate tra lo 0 e il 10% dei giorni.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 giorni di utilizzo sono stati calcolati come frazione dei giorni di utilizzo a velocità maggiori di zero su i giorni trascorsi tra la prima osservazione del dataset e il 29 novembre.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Le velocità massime sono state calcolate come la media delle velocità massime giornaliere di ogni auto.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 km adesso rappresentano i km percorsi in media al giorno.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Le ore di guida al giorno fanno riferimento esclusivamente alle serie che l’algoritmo ha ritenuto utili all’analisi, escludendo quindi i piccoli spostamenti poco rilevanti.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121203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Slide 7/8 – </a:t>
            </a:r>
            <a:r>
              <a:rPr lang="it-IT" sz="1800" b="1" dirty="0" err="1">
                <a:effectLst/>
                <a:latin typeface="Nunito Sans" pitchFamily="2" charset="0"/>
                <a:ea typeface="Calibri" panose="020F0502020204030204" pitchFamily="34" charset="0"/>
                <a:cs typeface="Times New Roman" panose="02020603050405020304" pitchFamily="18" charset="0"/>
              </a:rPr>
              <a:t>Facts</a:t>
            </a:r>
            <a:r>
              <a:rPr lang="it-IT" sz="1800" b="1" dirty="0">
                <a:effectLst/>
                <a:latin typeface="Nunito Sans" pitchFamily="2" charset="0"/>
                <a:ea typeface="Calibri" panose="020F0502020204030204" pitchFamily="34" charset="0"/>
                <a:cs typeface="Times New Roman" panose="02020603050405020304" pitchFamily="18" charset="0"/>
              </a:rPr>
              <a:t> and </a:t>
            </a:r>
            <a:r>
              <a:rPr lang="it-IT" sz="1800" b="1" dirty="0" err="1">
                <a:effectLst/>
                <a:latin typeface="Nunito Sans" pitchFamily="2" charset="0"/>
                <a:ea typeface="Calibri" panose="020F0502020204030204" pitchFamily="34" charset="0"/>
                <a:cs typeface="Times New Roman" panose="02020603050405020304" pitchFamily="18" charset="0"/>
              </a:rPr>
              <a:t>figures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descrivere informazioni di base sull’uso delle vetture.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Sull’asse y dei grafici si trova il numero di auto, sull’asse x i valori della variabile in questione. Quindi, prendendo ad esempio il primo grafico, quasi 300 auto sono state utilizzate tra lo 0 e il 10% dei giorni.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 giorni di utilizzo sono stati calcolati come frazione dei giorni di utilizzo a velocità maggiori di zero su i giorni trascorsi tra la prima osservazione del dataset e il 29 novembre.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Le velocità massime sono state calcolate come la media delle velocità massime giornaliere di ogni auto.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 km adesso rappresentano i km percorsi in media al giorno.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Le ore di guida al giorno fanno riferimento esclusivamente alle serie che l’algoritmo ha ritenuto utili all’analisi, escludendo quindi i piccoli spostamenti poco rilevanti.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43675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Slide 9/10 – </a:t>
            </a:r>
            <a:r>
              <a:rPr lang="it-IT" sz="1800" b="1" dirty="0" err="1">
                <a:effectLst/>
                <a:latin typeface="Nunito Sans" pitchFamily="2" charset="0"/>
                <a:ea typeface="Calibri" panose="020F0502020204030204" pitchFamily="34" charset="0"/>
                <a:cs typeface="Times New Roman" panose="02020603050405020304" pitchFamily="18" charset="0"/>
              </a:rPr>
              <a:t>Facts</a:t>
            </a:r>
            <a:r>
              <a:rPr lang="it-IT" sz="1800" b="1" dirty="0">
                <a:effectLst/>
                <a:latin typeface="Nunito Sans" pitchFamily="2" charset="0"/>
                <a:ea typeface="Calibri" panose="020F0502020204030204" pitchFamily="34" charset="0"/>
                <a:cs typeface="Times New Roman" panose="02020603050405020304" pitchFamily="18" charset="0"/>
              </a:rPr>
              <a:t> and </a:t>
            </a:r>
            <a:r>
              <a:rPr lang="it-IT" sz="1800" b="1" dirty="0" err="1">
                <a:effectLst/>
                <a:latin typeface="Nunito Sans" pitchFamily="2" charset="0"/>
                <a:ea typeface="Calibri" panose="020F0502020204030204" pitchFamily="34" charset="0"/>
                <a:cs typeface="Times New Roman" panose="02020603050405020304" pitchFamily="18" charset="0"/>
              </a:rPr>
              <a:t>figures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confrontare il comportamento degli utenti europei con quello degli utenti americani.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per “America” si intende il continente, quindi Canada, Stati Uniti e Messico. I grafici mostrano la distribuzione delle auto in America in alto e quella delle auto in Europa in basso.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 comportamenti dei due gruppi di utenti sono simili, ma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In proporzione le auto americane tendono ad essere usate più spesso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Per quanto riguarda le velocità, tra le auto americane i valori agli estremi sono più rari: ad esempio, ci sono poche auto con velocità massime inferiori agli 80 km/h o superiori ai 220 km/h.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I km giornalieri medi sono simili per le due distribuzioni, con l’importante eccezione delle auto che hanno percorso meno di 25 km al giorno, che in Europa sono molto numerose.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La distribuzione delle ore guidate in media al giorno è simile, ma gli utenti americani che guidano meno di 15 minuti al giorno o più di 2 ore al giorno sono in proporzione più rari.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76297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Slide 9/10 – </a:t>
            </a:r>
            <a:r>
              <a:rPr lang="it-IT" sz="1800" b="1" dirty="0" err="1">
                <a:effectLst/>
                <a:latin typeface="Nunito Sans" pitchFamily="2" charset="0"/>
                <a:ea typeface="Calibri" panose="020F0502020204030204" pitchFamily="34" charset="0"/>
                <a:cs typeface="Times New Roman" panose="02020603050405020304" pitchFamily="18" charset="0"/>
              </a:rPr>
              <a:t>Facts</a:t>
            </a:r>
            <a:r>
              <a:rPr lang="it-IT" sz="1800" b="1" dirty="0">
                <a:effectLst/>
                <a:latin typeface="Nunito Sans" pitchFamily="2" charset="0"/>
                <a:ea typeface="Calibri" panose="020F0502020204030204" pitchFamily="34" charset="0"/>
                <a:cs typeface="Times New Roman" panose="02020603050405020304" pitchFamily="18" charset="0"/>
              </a:rPr>
              <a:t> and </a:t>
            </a:r>
            <a:r>
              <a:rPr lang="it-IT" sz="1800" b="1" dirty="0" err="1">
                <a:effectLst/>
                <a:latin typeface="Nunito Sans" pitchFamily="2" charset="0"/>
                <a:ea typeface="Calibri" panose="020F0502020204030204" pitchFamily="34" charset="0"/>
                <a:cs typeface="Times New Roman" panose="02020603050405020304" pitchFamily="18" charset="0"/>
              </a:rPr>
              <a:t>figures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Obiettivo: </a:t>
            </a:r>
            <a:r>
              <a:rPr lang="it-IT" sz="1800" dirty="0">
                <a:effectLst/>
                <a:latin typeface="Nunito Sans" pitchFamily="2" charset="0"/>
                <a:ea typeface="Calibri" panose="020F0502020204030204" pitchFamily="34" charset="0"/>
                <a:cs typeface="Times New Roman" panose="02020603050405020304" pitchFamily="18" charset="0"/>
              </a:rPr>
              <a:t>confrontare il comportamento degli utenti europei con quello degli utenti americani.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b="1" dirty="0">
                <a:effectLst/>
                <a:latin typeface="Nunito Sans" pitchFamily="2" charset="0"/>
                <a:ea typeface="Calibri" panose="020F0502020204030204" pitchFamily="34" charset="0"/>
                <a:cs typeface="Times New Roman" panose="02020603050405020304" pitchFamily="18" charset="0"/>
              </a:rPr>
              <a:t>Note: </a:t>
            </a:r>
            <a:r>
              <a:rPr lang="it-IT" sz="1800" dirty="0">
                <a:effectLst/>
                <a:latin typeface="Nunito Sans" pitchFamily="2" charset="0"/>
                <a:ea typeface="Calibri" panose="020F0502020204030204" pitchFamily="34" charset="0"/>
                <a:cs typeface="Times New Roman" panose="02020603050405020304" pitchFamily="18" charset="0"/>
              </a:rPr>
              <a:t>per “America” si intende il continente, quindi Canada, Stati Uniti e Messico. I grafici mostrano la distribuzione delle auto in America in alto e quella delle auto in Europa in basso.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800" dirty="0">
                <a:effectLst/>
                <a:latin typeface="Nunito Sans" pitchFamily="2" charset="0"/>
                <a:ea typeface="Calibri" panose="020F0502020204030204" pitchFamily="34" charset="0"/>
                <a:cs typeface="Times New Roman" panose="02020603050405020304" pitchFamily="18" charset="0"/>
              </a:rPr>
              <a:t>I comportamenti dei due gruppi di utenti sono simili, ma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In proporzione le auto americane tendono ad essere usate più spesso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Per quanto riguarda le velocità, tra le auto americane i valori agli estremi sono più rari: ad esempio, ci sono poche auto con velocità massime inferiori agli 80 km/h o superiori ai 220 km/h.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I km giornalieri medi sono simili per le due distribuzioni, con l’importante eccezione delle auto che hanno percorso meno di 25 km al giorno, che in Europa sono molto numerose.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it-IT" sz="1800" dirty="0">
                <a:effectLst/>
                <a:latin typeface="Nunito Sans" pitchFamily="2" charset="0"/>
                <a:ea typeface="Calibri" panose="020F0502020204030204" pitchFamily="34" charset="0"/>
                <a:cs typeface="Times New Roman" panose="02020603050405020304" pitchFamily="18" charset="0"/>
              </a:rPr>
              <a:t>La distribuzione delle ore guidate in media al giorno è simile, ma gli utenti americani che guidano meno di 15 minuti al giorno o più di 2 ore al giorno sono in proporzione più rari.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11917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front 2">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6EE919CC-CAFF-BB42-9A7F-E7FCB6C04F99}"/>
              </a:ext>
            </a:extLst>
          </p:cNvPr>
          <p:cNvSpPr>
            <a:spLocks noGrp="1"/>
          </p:cNvSpPr>
          <p:nvPr>
            <p:ph type="pic" sz="quarter" idx="11"/>
          </p:nvPr>
        </p:nvSpPr>
        <p:spPr>
          <a:xfrm>
            <a:off x="-17566" y="0"/>
            <a:ext cx="7181465" cy="5143500"/>
          </a:xfrm>
          <a:custGeom>
            <a:avLst/>
            <a:gdLst>
              <a:gd name="connsiteX0" fmla="*/ 0 w 9575286"/>
              <a:gd name="connsiteY0" fmla="*/ 0 h 6858000"/>
              <a:gd name="connsiteX1" fmla="*/ 9575286 w 9575286"/>
              <a:gd name="connsiteY1" fmla="*/ 0 h 6858000"/>
              <a:gd name="connsiteX2" fmla="*/ 2679823 w 9575286"/>
              <a:gd name="connsiteY2" fmla="*/ 6858000 h 6858000"/>
              <a:gd name="connsiteX3" fmla="*/ 0 w 9575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75286" h="6858000">
                <a:moveTo>
                  <a:pt x="0" y="0"/>
                </a:moveTo>
                <a:lnTo>
                  <a:pt x="9575286" y="0"/>
                </a:lnTo>
                <a:lnTo>
                  <a:pt x="2679823" y="6858000"/>
                </a:lnTo>
                <a:lnTo>
                  <a:pt x="0" y="6858000"/>
                </a:lnTo>
                <a:close/>
              </a:path>
            </a:pathLst>
          </a:custGeom>
          <a:solidFill>
            <a:schemeClr val="accent1">
              <a:lumMod val="20000"/>
              <a:lumOff val="80000"/>
            </a:schemeClr>
          </a:solidFill>
        </p:spPr>
        <p:txBody>
          <a:bodyPr wrap="square">
            <a:noAutofit/>
          </a:bodyPr>
          <a:lstStyle>
            <a:lvl1pPr marL="0" indent="0" algn="ctr">
              <a:buNone/>
              <a:defRPr sz="1500"/>
            </a:lvl1pPr>
          </a:lstStyle>
          <a:p>
            <a:r>
              <a:rPr lang="en-GB"/>
              <a:t>Click icon to add picture</a:t>
            </a:r>
            <a:endParaRPr lang="id-ID"/>
          </a:p>
        </p:txBody>
      </p:sp>
      <p:grpSp>
        <p:nvGrpSpPr>
          <p:cNvPr id="6" name="Gruppo 5">
            <a:extLst>
              <a:ext uri="{FF2B5EF4-FFF2-40B4-BE49-F238E27FC236}">
                <a16:creationId xmlns:a16="http://schemas.microsoft.com/office/drawing/2014/main" id="{9FE07F2F-4BC8-4645-AD07-F8A7BFC8C3DE}"/>
              </a:ext>
            </a:extLst>
          </p:cNvPr>
          <p:cNvGrpSpPr/>
          <p:nvPr userDrawn="1"/>
        </p:nvGrpSpPr>
        <p:grpSpPr>
          <a:xfrm>
            <a:off x="3934834" y="3157762"/>
            <a:ext cx="4018892" cy="3240105"/>
            <a:chOff x="3934834" y="2971622"/>
            <a:chExt cx="4018892" cy="3240105"/>
          </a:xfrm>
        </p:grpSpPr>
        <p:pic>
          <p:nvPicPr>
            <p:cNvPr id="7" name="Gruppo" descr="Gruppo">
              <a:extLst>
                <a:ext uri="{FF2B5EF4-FFF2-40B4-BE49-F238E27FC236}">
                  <a16:creationId xmlns:a16="http://schemas.microsoft.com/office/drawing/2014/main" id="{09699C3C-D265-3E4C-BFE7-58C090606AE2}"/>
                </a:ext>
              </a:extLst>
            </p:cNvPr>
            <p:cNvPicPr>
              <a:picLocks noChangeAspect="1"/>
            </p:cNvPicPr>
            <p:nvPr/>
          </p:nvPicPr>
          <p:blipFill>
            <a:blip r:embed="rId2"/>
            <a:srcRect l="70719" t="68298" r="79" b="4642"/>
            <a:stretch>
              <a:fillRect/>
            </a:stretch>
          </p:blipFill>
          <p:spPr>
            <a:xfrm>
              <a:off x="4290038" y="2973305"/>
              <a:ext cx="3663688" cy="3238422"/>
            </a:xfrm>
            <a:prstGeom prst="rect">
              <a:avLst/>
            </a:prstGeom>
            <a:ln w="12700">
              <a:miter lim="400000"/>
            </a:ln>
          </p:spPr>
        </p:pic>
        <p:pic>
          <p:nvPicPr>
            <p:cNvPr id="8" name="Immagine 13" descr="Immagine 13">
              <a:extLst>
                <a:ext uri="{FF2B5EF4-FFF2-40B4-BE49-F238E27FC236}">
                  <a16:creationId xmlns:a16="http://schemas.microsoft.com/office/drawing/2014/main" id="{CEAC813D-7C2D-2749-9B1E-F7866DCD16A9}"/>
                </a:ext>
              </a:extLst>
            </p:cNvPr>
            <p:cNvPicPr>
              <a:picLocks noChangeAspect="1"/>
            </p:cNvPicPr>
            <p:nvPr/>
          </p:nvPicPr>
          <p:blipFill>
            <a:blip r:embed="rId3"/>
            <a:stretch>
              <a:fillRect/>
            </a:stretch>
          </p:blipFill>
          <p:spPr>
            <a:xfrm>
              <a:off x="3934834" y="2971622"/>
              <a:ext cx="1274332" cy="1497345"/>
            </a:xfrm>
            <a:prstGeom prst="rect">
              <a:avLst/>
            </a:prstGeom>
            <a:ln w="12700">
              <a:miter lim="400000"/>
            </a:ln>
          </p:spPr>
        </p:pic>
      </p:grpSp>
      <p:sp>
        <p:nvSpPr>
          <p:cNvPr id="13" name="Segnaposto testo 12">
            <a:extLst>
              <a:ext uri="{FF2B5EF4-FFF2-40B4-BE49-F238E27FC236}">
                <a16:creationId xmlns:a16="http://schemas.microsoft.com/office/drawing/2014/main" id="{F30A649C-E887-EA4C-9C91-A5890872DE1E}"/>
              </a:ext>
            </a:extLst>
          </p:cNvPr>
          <p:cNvSpPr>
            <a:spLocks noGrp="1"/>
          </p:cNvSpPr>
          <p:nvPr userDrawn="1">
            <p:ph type="body" sz="quarter" idx="12" hasCustomPrompt="1"/>
          </p:nvPr>
        </p:nvSpPr>
        <p:spPr>
          <a:xfrm>
            <a:off x="323850" y="1143000"/>
            <a:ext cx="8451850" cy="760395"/>
          </a:xfrm>
          <a:prstGeom prst="rect">
            <a:avLst/>
          </a:prstGeom>
        </p:spPr>
        <p:txBody>
          <a:bodyPr anchor="ctr"/>
          <a:lstStyle>
            <a:lvl1pPr algn="ctr">
              <a:defRPr sz="4800" b="0" i="0">
                <a:latin typeface="Nunito Sans Black" pitchFamily="2" charset="77"/>
              </a:defRPr>
            </a:lvl1pPr>
          </a:lstStyle>
          <a:p>
            <a:r>
              <a:rPr lang="it-IT"/>
              <a:t>Title</a:t>
            </a:r>
          </a:p>
        </p:txBody>
      </p:sp>
      <p:sp>
        <p:nvSpPr>
          <p:cNvPr id="14" name="Segnaposto testo 12">
            <a:extLst>
              <a:ext uri="{FF2B5EF4-FFF2-40B4-BE49-F238E27FC236}">
                <a16:creationId xmlns:a16="http://schemas.microsoft.com/office/drawing/2014/main" id="{19437892-1F4B-E14C-9156-504D311B95D4}"/>
              </a:ext>
            </a:extLst>
          </p:cNvPr>
          <p:cNvSpPr>
            <a:spLocks noGrp="1"/>
          </p:cNvSpPr>
          <p:nvPr userDrawn="1">
            <p:ph type="body" sz="quarter" idx="13" hasCustomPrompt="1"/>
          </p:nvPr>
        </p:nvSpPr>
        <p:spPr>
          <a:xfrm>
            <a:off x="323850" y="1908974"/>
            <a:ext cx="8451850" cy="760395"/>
          </a:xfrm>
          <a:prstGeom prst="rect">
            <a:avLst/>
          </a:prstGeom>
        </p:spPr>
        <p:txBody>
          <a:bodyPr anchor="ctr"/>
          <a:lstStyle>
            <a:lvl1pPr algn="ctr">
              <a:defRPr sz="1400" b="0" i="0">
                <a:solidFill>
                  <a:schemeClr val="accent1"/>
                </a:solidFill>
                <a:latin typeface="Nunito Sans" pitchFamily="2" charset="77"/>
              </a:defRPr>
            </a:lvl1pPr>
          </a:lstStyle>
          <a:p>
            <a:r>
              <a:rPr lang="it-IT" err="1"/>
              <a:t>Subtitle</a:t>
            </a:r>
            <a:endParaRPr lang="it-IT"/>
          </a:p>
        </p:txBody>
      </p:sp>
      <p:sp>
        <p:nvSpPr>
          <p:cNvPr id="9" name="Segnaposto numero diapositiva 2">
            <a:extLst>
              <a:ext uri="{FF2B5EF4-FFF2-40B4-BE49-F238E27FC236}">
                <a16:creationId xmlns:a16="http://schemas.microsoft.com/office/drawing/2014/main" id="{46BB87F7-A69A-4717-B121-0361656B0259}"/>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A4C13C2-4050-46CF-AE25-C930BF8BD81E}" type="slidenum">
              <a:rPr lang="it-IT" smtClean="0"/>
              <a:t>‹N›</a:t>
            </a:fld>
            <a:endParaRPr lang="it-IT"/>
          </a:p>
        </p:txBody>
      </p:sp>
    </p:spTree>
    <p:extLst>
      <p:ext uri="{BB962C8B-B14F-4D97-AF65-F5344CB8AC3E}">
        <p14:creationId xmlns:p14="http://schemas.microsoft.com/office/powerpoint/2010/main" val="29042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CCD89A-6F2E-4797-86D1-54E20C844D60}"/>
              </a:ext>
            </a:extLst>
          </p:cNvPr>
          <p:cNvSpPr>
            <a:spLocks noGrp="1"/>
          </p:cNvSpPr>
          <p:nvPr>
            <p:ph type="pic" sz="quarter" idx="10"/>
          </p:nvPr>
        </p:nvSpPr>
        <p:spPr>
          <a:xfrm>
            <a:off x="0" y="0"/>
            <a:ext cx="9144000" cy="1888672"/>
          </a:xfrm>
          <a:prstGeom prst="rect">
            <a:avLst/>
          </a:prstGeom>
          <a:solidFill>
            <a:schemeClr val="accent1">
              <a:lumMod val="20000"/>
              <a:lumOff val="80000"/>
            </a:schemeClr>
          </a:solidFill>
        </p:spPr>
        <p:txBody>
          <a:bodyPr/>
          <a:lstStyle/>
          <a:p>
            <a:r>
              <a:rPr lang="en-GB"/>
              <a:t>Click icon to add picture</a:t>
            </a:r>
            <a:endParaRPr lang="id-ID"/>
          </a:p>
        </p:txBody>
      </p:sp>
      <p:sp>
        <p:nvSpPr>
          <p:cNvPr id="6" name="Segnaposto testo 9">
            <a:extLst>
              <a:ext uri="{FF2B5EF4-FFF2-40B4-BE49-F238E27FC236}">
                <a16:creationId xmlns:a16="http://schemas.microsoft.com/office/drawing/2014/main" id="{FF9E57BF-604F-D947-894F-7C4E98AF3C39}"/>
              </a:ext>
            </a:extLst>
          </p:cNvPr>
          <p:cNvSpPr>
            <a:spLocks noGrp="1"/>
          </p:cNvSpPr>
          <p:nvPr>
            <p:ph type="body" sz="quarter" idx="12"/>
          </p:nvPr>
        </p:nvSpPr>
        <p:spPr>
          <a:xfrm>
            <a:off x="311699" y="2109354"/>
            <a:ext cx="8643615" cy="2379519"/>
          </a:xfrm>
          <a:prstGeom prst="rect">
            <a:avLst/>
          </a:prstGeom>
        </p:spPr>
        <p:txBody>
          <a:bodyPr/>
          <a:lstStyle>
            <a:lvl1pPr>
              <a:buNone/>
              <a:defRPr sz="1400">
                <a:latin typeface="Nunito Sans" pitchFamily="2" charset="77"/>
              </a:defRPr>
            </a:lvl1pPr>
            <a:lvl2pPr>
              <a:buNone/>
              <a:defRPr/>
            </a:lvl2pPr>
            <a:lvl3pPr>
              <a:buNone/>
              <a:defRPr/>
            </a:lvl3pPr>
            <a:lvl4pPr>
              <a:buNone/>
              <a:defRPr/>
            </a:lvl4pPr>
            <a:lvl5pPr>
              <a:buNone/>
              <a:defRPr/>
            </a:lvl5pPr>
          </a:lstStyle>
          <a:p>
            <a:pPr lvl="0"/>
            <a:r>
              <a:rPr lang="en-GB"/>
              <a:t>Click to edit Master text styles</a:t>
            </a:r>
          </a:p>
        </p:txBody>
      </p:sp>
      <p:grpSp>
        <p:nvGrpSpPr>
          <p:cNvPr id="7" name="Gruppo">
            <a:extLst>
              <a:ext uri="{FF2B5EF4-FFF2-40B4-BE49-F238E27FC236}">
                <a16:creationId xmlns:a16="http://schemas.microsoft.com/office/drawing/2014/main" id="{5D8CE1D1-2C91-3240-A8F3-408E4C3D6F6F}"/>
              </a:ext>
            </a:extLst>
          </p:cNvPr>
          <p:cNvGrpSpPr/>
          <p:nvPr userDrawn="1"/>
        </p:nvGrpSpPr>
        <p:grpSpPr>
          <a:xfrm>
            <a:off x="5956390" y="4567336"/>
            <a:ext cx="1455776" cy="1714396"/>
            <a:chOff x="0" y="0"/>
            <a:chExt cx="1455774" cy="1714394"/>
          </a:xfrm>
        </p:grpSpPr>
        <p:pic>
          <p:nvPicPr>
            <p:cNvPr id="8" name="Gruppo" descr="Gruppo">
              <a:extLst>
                <a:ext uri="{FF2B5EF4-FFF2-40B4-BE49-F238E27FC236}">
                  <a16:creationId xmlns:a16="http://schemas.microsoft.com/office/drawing/2014/main" id="{EADBDF5F-E186-0747-8268-279892BDCB51}"/>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60436" y="760"/>
              <a:ext cx="1295339" cy="1713635"/>
            </a:xfrm>
            <a:prstGeom prst="rect">
              <a:avLst/>
            </a:prstGeom>
            <a:ln w="12700" cap="flat">
              <a:noFill/>
              <a:miter lim="400000"/>
            </a:ln>
            <a:effectLst/>
          </p:spPr>
        </p:pic>
        <p:pic>
          <p:nvPicPr>
            <p:cNvPr id="9" name="Immagine 13" descr="Immagine 13">
              <a:extLst>
                <a:ext uri="{FF2B5EF4-FFF2-40B4-BE49-F238E27FC236}">
                  <a16:creationId xmlns:a16="http://schemas.microsoft.com/office/drawing/2014/main" id="{BAA6A0B9-5D78-3E4B-9339-E119BE2751D4}"/>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0"/>
              <a:ext cx="575582" cy="412129"/>
            </a:xfrm>
            <a:prstGeom prst="rect">
              <a:avLst/>
            </a:prstGeom>
            <a:ln w="12700" cap="flat">
              <a:noFill/>
              <a:miter lim="400000"/>
            </a:ln>
            <a:effectLst/>
          </p:spPr>
        </p:pic>
      </p:grpSp>
    </p:spTree>
    <p:extLst>
      <p:ext uri="{BB962C8B-B14F-4D97-AF65-F5344CB8AC3E}">
        <p14:creationId xmlns:p14="http://schemas.microsoft.com/office/powerpoint/2010/main" val="196025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CCD89A-6F2E-4797-86D1-54E20C844D60}"/>
              </a:ext>
            </a:extLst>
          </p:cNvPr>
          <p:cNvSpPr>
            <a:spLocks noGrp="1"/>
          </p:cNvSpPr>
          <p:nvPr>
            <p:ph type="pic" sz="quarter" idx="10"/>
          </p:nvPr>
        </p:nvSpPr>
        <p:spPr>
          <a:xfrm>
            <a:off x="0" y="1771650"/>
            <a:ext cx="9144000" cy="3371850"/>
          </a:xfrm>
          <a:prstGeom prst="rect">
            <a:avLst/>
          </a:prstGeom>
          <a:solidFill>
            <a:schemeClr val="accent1">
              <a:lumMod val="20000"/>
              <a:lumOff val="80000"/>
            </a:schemeClr>
          </a:solidFill>
        </p:spPr>
        <p:txBody>
          <a:bodyPr/>
          <a:lstStyle/>
          <a:p>
            <a:r>
              <a:rPr lang="en-GB"/>
              <a:t>Click icon to add picture</a:t>
            </a:r>
            <a:endParaRPr lang="id-ID"/>
          </a:p>
        </p:txBody>
      </p:sp>
      <p:sp>
        <p:nvSpPr>
          <p:cNvPr id="5" name="Segnaposto testo 9">
            <a:extLst>
              <a:ext uri="{FF2B5EF4-FFF2-40B4-BE49-F238E27FC236}">
                <a16:creationId xmlns:a16="http://schemas.microsoft.com/office/drawing/2014/main" id="{AD862238-5300-0749-88B1-FAFFEA554790}"/>
              </a:ext>
            </a:extLst>
          </p:cNvPr>
          <p:cNvSpPr>
            <a:spLocks noGrp="1"/>
          </p:cNvSpPr>
          <p:nvPr>
            <p:ph type="body" sz="quarter" idx="11"/>
          </p:nvPr>
        </p:nvSpPr>
        <p:spPr>
          <a:xfrm>
            <a:off x="3740151" y="137999"/>
            <a:ext cx="5215164" cy="921544"/>
          </a:xfrm>
          <a:prstGeom prst="rect">
            <a:avLst/>
          </a:prstGeom>
        </p:spPr>
        <p:txBody>
          <a:bodyPr/>
          <a:lstStyle>
            <a:lvl1pPr>
              <a:buNone/>
              <a:defRPr sz="900" b="0" i="0">
                <a:latin typeface="Nunito Sans ExtraLight" pitchFamily="2" charset="77"/>
              </a:defRPr>
            </a:lvl1pPr>
            <a:lvl2pPr>
              <a:buNone/>
              <a:defRPr/>
            </a:lvl2pPr>
            <a:lvl3pPr>
              <a:buNone/>
              <a:defRPr/>
            </a:lvl3pPr>
            <a:lvl4pPr>
              <a:buNone/>
              <a:defRPr/>
            </a:lvl4pPr>
            <a:lvl5pPr>
              <a:buNone/>
              <a:defRPr/>
            </a:lvl5pPr>
          </a:lstStyle>
          <a:p>
            <a:pPr lvl="0"/>
            <a:r>
              <a:rPr lang="en-GB"/>
              <a:t>Click to edit Master text styles</a:t>
            </a:r>
          </a:p>
        </p:txBody>
      </p:sp>
      <p:sp>
        <p:nvSpPr>
          <p:cNvPr id="6" name="Segnaposto titolo 1">
            <a:extLst>
              <a:ext uri="{FF2B5EF4-FFF2-40B4-BE49-F238E27FC236}">
                <a16:creationId xmlns:a16="http://schemas.microsoft.com/office/drawing/2014/main" id="{D3F73949-7DF9-764E-AFA7-07A2D741BA4C}"/>
              </a:ext>
            </a:extLst>
          </p:cNvPr>
          <p:cNvSpPr>
            <a:spLocks noGrp="1"/>
          </p:cNvSpPr>
          <p:nvPr>
            <p:ph type="title"/>
          </p:nvPr>
        </p:nvSpPr>
        <p:spPr>
          <a:xfrm>
            <a:off x="323850" y="303213"/>
            <a:ext cx="3156769" cy="394665"/>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7" name="Segnaposto numero diapositiva 2">
            <a:extLst>
              <a:ext uri="{FF2B5EF4-FFF2-40B4-BE49-F238E27FC236}">
                <a16:creationId xmlns:a16="http://schemas.microsoft.com/office/drawing/2014/main" id="{EA33F698-D39B-48DD-AD77-2E4B1691680F}"/>
              </a:ext>
            </a:extLst>
          </p:cNvPr>
          <p:cNvSpPr>
            <a:spLocks noGrp="1"/>
          </p:cNvSpPr>
          <p:nvPr>
            <p:ph type="sldNum" sz="quarter" idx="4"/>
          </p:nvPr>
        </p:nvSpPr>
        <p:spPr>
          <a:xfrm>
            <a:off x="8557146" y="4840287"/>
            <a:ext cx="586854" cy="303213"/>
          </a:xfrm>
          <a:prstGeom prst="rect">
            <a:avLst/>
          </a:prstGeom>
        </p:spPr>
        <p:txBody>
          <a:bodyPr vert="horz" lIns="91440" tIns="45720" rIns="91440" bIns="45720" rtlCol="0" anchor="ctr"/>
          <a:lstStyle>
            <a:lvl1pPr algn="r">
              <a:defRPr sz="1200">
                <a:solidFill>
                  <a:schemeClr val="tx1">
                    <a:tint val="75000"/>
                  </a:schemeClr>
                </a:solidFill>
              </a:defRPr>
            </a:lvl1pPr>
          </a:lstStyle>
          <a:p>
            <a:fld id="{3A4C13C2-4050-46CF-AE25-C930BF8BD81E}" type="slidenum">
              <a:rPr lang="it-IT" smtClean="0"/>
              <a:t>‹N›</a:t>
            </a:fld>
            <a:endParaRPr lang="it-IT" dirty="0"/>
          </a:p>
        </p:txBody>
      </p:sp>
    </p:spTree>
    <p:extLst>
      <p:ext uri="{BB962C8B-B14F-4D97-AF65-F5344CB8AC3E}">
        <p14:creationId xmlns:p14="http://schemas.microsoft.com/office/powerpoint/2010/main" val="3240837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8">
    <p:spTree>
      <p:nvGrpSpPr>
        <p:cNvPr id="1" name=""/>
        <p:cNvGrpSpPr/>
        <p:nvPr/>
      </p:nvGrpSpPr>
      <p:grpSpPr>
        <a:xfrm>
          <a:off x="0" y="0"/>
          <a:ext cx="0" cy="0"/>
          <a:chOff x="0" y="0"/>
          <a:chExt cx="0" cy="0"/>
        </a:xfrm>
      </p:grpSpPr>
      <p:sp>
        <p:nvSpPr>
          <p:cNvPr id="6" name="Segnaposto titolo 1">
            <a:extLst>
              <a:ext uri="{FF2B5EF4-FFF2-40B4-BE49-F238E27FC236}">
                <a16:creationId xmlns:a16="http://schemas.microsoft.com/office/drawing/2014/main" id="{D3F73949-7DF9-764E-AFA7-07A2D741BA4C}"/>
              </a:ext>
            </a:extLst>
          </p:cNvPr>
          <p:cNvSpPr>
            <a:spLocks noGrp="1"/>
          </p:cNvSpPr>
          <p:nvPr>
            <p:ph type="title"/>
          </p:nvPr>
        </p:nvSpPr>
        <p:spPr>
          <a:xfrm>
            <a:off x="323850" y="303213"/>
            <a:ext cx="7416800" cy="394665"/>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7" name="Google Shape;202;p21">
            <a:extLst>
              <a:ext uri="{FF2B5EF4-FFF2-40B4-BE49-F238E27FC236}">
                <a16:creationId xmlns:a16="http://schemas.microsoft.com/office/drawing/2014/main" id="{1231C964-9308-5949-8C28-F80F93E5394B}"/>
              </a:ext>
            </a:extLst>
          </p:cNvPr>
          <p:cNvSpPr/>
          <p:nvPr userDrawn="1"/>
        </p:nvSpPr>
        <p:spPr>
          <a:xfrm rot="10800000" flipH="1">
            <a:off x="3098730" y="732142"/>
            <a:ext cx="2651830" cy="2651830"/>
          </a:xfrm>
          <a:prstGeom prst="teardrop">
            <a:avLst>
              <a:gd name="adj" fmla="val 10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a:solidFill>
                <a:schemeClr val="dk1"/>
              </a:solidFill>
              <a:latin typeface="Roboto"/>
              <a:ea typeface="Roboto"/>
              <a:cs typeface="Roboto"/>
              <a:sym typeface="Roboto"/>
            </a:endParaRPr>
          </a:p>
        </p:txBody>
      </p:sp>
      <p:sp>
        <p:nvSpPr>
          <p:cNvPr id="8" name="Google Shape;27;p5">
            <a:extLst>
              <a:ext uri="{FF2B5EF4-FFF2-40B4-BE49-F238E27FC236}">
                <a16:creationId xmlns:a16="http://schemas.microsoft.com/office/drawing/2014/main" id="{E943E079-3764-014E-931D-2E0FE4216DD9}"/>
              </a:ext>
            </a:extLst>
          </p:cNvPr>
          <p:cNvSpPr txBox="1">
            <a:spLocks noGrp="1"/>
          </p:cNvSpPr>
          <p:nvPr>
            <p:ph type="body" idx="2"/>
          </p:nvPr>
        </p:nvSpPr>
        <p:spPr>
          <a:xfrm>
            <a:off x="1403350" y="3726871"/>
            <a:ext cx="6337300" cy="584183"/>
          </a:xfrm>
          <a:prstGeom prst="rect">
            <a:avLst/>
          </a:prstGeom>
        </p:spPr>
        <p:txBody>
          <a:bodyPr spcFirstLastPara="1" wrap="square" lIns="91425" tIns="91425" rIns="91425" bIns="91425" anchor="t" anchorCtr="0">
            <a:normAutofit/>
          </a:bodyPr>
          <a:lstStyle>
            <a:lvl1pPr marL="0" lvl="0" indent="0">
              <a:spcBef>
                <a:spcPts val="0"/>
              </a:spcBef>
              <a:spcAft>
                <a:spcPts val="0"/>
              </a:spcAft>
              <a:buSzPts val="1400"/>
              <a:buNone/>
              <a:defRPr sz="10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spcBef>
                <a:spcPts val="600"/>
              </a:spcBef>
            </a:pPr>
            <a:r>
              <a:rPr lang="en-GB">
                <a:latin typeface="Nunito Sans" pitchFamily="2" charset="77"/>
                <a:sym typeface="Nunito Sans"/>
              </a:rPr>
              <a:t>Click to edit Master text styles</a:t>
            </a:r>
          </a:p>
        </p:txBody>
      </p:sp>
    </p:spTree>
    <p:extLst>
      <p:ext uri="{BB962C8B-B14F-4D97-AF65-F5344CB8AC3E}">
        <p14:creationId xmlns:p14="http://schemas.microsoft.com/office/powerpoint/2010/main" val="288628716"/>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reserve="1">
  <p:cSld name="custom 9">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23850" y="303213"/>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GB"/>
              <a:t>Click to edit Master title style</a:t>
            </a:r>
            <a:endParaRPr/>
          </a:p>
        </p:txBody>
      </p:sp>
      <p:grpSp>
        <p:nvGrpSpPr>
          <p:cNvPr id="6" name="Gruppo">
            <a:extLst>
              <a:ext uri="{FF2B5EF4-FFF2-40B4-BE49-F238E27FC236}">
                <a16:creationId xmlns:a16="http://schemas.microsoft.com/office/drawing/2014/main" id="{48D4368C-D8AC-F148-B817-D9467A92D62B}"/>
              </a:ext>
            </a:extLst>
          </p:cNvPr>
          <p:cNvGrpSpPr/>
          <p:nvPr userDrawn="1"/>
        </p:nvGrpSpPr>
        <p:grpSpPr>
          <a:xfrm>
            <a:off x="5956390" y="4567336"/>
            <a:ext cx="1455776" cy="1714396"/>
            <a:chOff x="0" y="0"/>
            <a:chExt cx="1455774" cy="1714394"/>
          </a:xfrm>
        </p:grpSpPr>
        <p:pic>
          <p:nvPicPr>
            <p:cNvPr id="7" name="Gruppo" descr="Gruppo">
              <a:extLst>
                <a:ext uri="{FF2B5EF4-FFF2-40B4-BE49-F238E27FC236}">
                  <a16:creationId xmlns:a16="http://schemas.microsoft.com/office/drawing/2014/main" id="{299B4F50-7DE9-484B-BA00-BE674EE72910}"/>
                </a:ext>
              </a:extLst>
            </p:cNvPr>
            <p:cNvPicPr>
              <a:picLocks noChangeAspect="1"/>
            </p:cNvPicPr>
            <p:nvPr/>
          </p:nvPicPr>
          <p:blipFill>
            <a:blip r:embed="rId2"/>
            <a:srcRect l="70719" t="68298" r="6422"/>
            <a:stretch>
              <a:fillRect/>
            </a:stretch>
          </p:blipFill>
          <p:spPr>
            <a:xfrm>
              <a:off x="160436" y="760"/>
              <a:ext cx="1295339" cy="1713635"/>
            </a:xfrm>
            <a:prstGeom prst="rect">
              <a:avLst/>
            </a:prstGeom>
            <a:ln w="12700" cap="flat">
              <a:noFill/>
              <a:miter lim="400000"/>
            </a:ln>
            <a:effectLst/>
          </p:spPr>
        </p:pic>
        <p:pic>
          <p:nvPicPr>
            <p:cNvPr id="8" name="Immagine 13" descr="Immagine 13">
              <a:extLst>
                <a:ext uri="{FF2B5EF4-FFF2-40B4-BE49-F238E27FC236}">
                  <a16:creationId xmlns:a16="http://schemas.microsoft.com/office/drawing/2014/main" id="{4CC0E04D-A0A2-CB40-BCED-4A234A76B2EB}"/>
                </a:ext>
              </a:extLst>
            </p:cNvPr>
            <p:cNvPicPr>
              <a:picLocks noChangeAspect="1"/>
            </p:cNvPicPr>
            <p:nvPr/>
          </p:nvPicPr>
          <p:blipFill>
            <a:blip r:embed="rId3"/>
            <a:srcRect b="39062"/>
            <a:stretch>
              <a:fillRect/>
            </a:stretch>
          </p:blipFill>
          <p:spPr>
            <a:xfrm>
              <a:off x="0" y="0"/>
              <a:ext cx="575582" cy="412129"/>
            </a:xfrm>
            <a:prstGeom prst="rect">
              <a:avLst/>
            </a:prstGeom>
            <a:ln w="12700" cap="flat">
              <a:noFill/>
              <a:miter lim="400000"/>
            </a:ln>
            <a:effectLst/>
          </p:spPr>
        </p:pic>
      </p:grpSp>
    </p:spTree>
    <p:extLst>
      <p:ext uri="{BB962C8B-B14F-4D97-AF65-F5344CB8AC3E}">
        <p14:creationId xmlns:p14="http://schemas.microsoft.com/office/powerpoint/2010/main" val="406450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 back">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710FE096-CCA9-6F4E-98CC-CFF7E232DBF4}"/>
              </a:ext>
            </a:extLst>
          </p:cNvPr>
          <p:cNvPicPr>
            <a:picLocks noChangeAspect="1"/>
          </p:cNvPicPr>
          <p:nvPr userDrawn="1"/>
        </p:nvPicPr>
        <p:blipFill rotWithShape="1">
          <a:blip r:embed="rId2">
            <a:alphaModFix amt="25000"/>
          </a:blip>
          <a:srcRect t="26607" r="440" b="29280"/>
          <a:stretch/>
        </p:blipFill>
        <p:spPr>
          <a:xfrm>
            <a:off x="0" y="-66446"/>
            <a:ext cx="9144000" cy="2636995"/>
          </a:xfrm>
          <a:prstGeom prst="rect">
            <a:avLst/>
          </a:prstGeom>
          <a:solidFill>
            <a:srgbClr val="130C16"/>
          </a:solidFill>
        </p:spPr>
      </p:pic>
      <p:sp>
        <p:nvSpPr>
          <p:cNvPr id="7" name="Picture Placeholder 6">
            <a:extLst>
              <a:ext uri="{FF2B5EF4-FFF2-40B4-BE49-F238E27FC236}">
                <a16:creationId xmlns:a16="http://schemas.microsoft.com/office/drawing/2014/main" id="{88D470E5-ED2F-41E1-BF3C-5FBBC7509EB9}"/>
              </a:ext>
            </a:extLst>
          </p:cNvPr>
          <p:cNvSpPr>
            <a:spLocks noGrp="1"/>
          </p:cNvSpPr>
          <p:nvPr>
            <p:ph type="pic" sz="quarter" idx="10"/>
          </p:nvPr>
        </p:nvSpPr>
        <p:spPr>
          <a:xfrm>
            <a:off x="0" y="700088"/>
            <a:ext cx="9144000" cy="3743325"/>
          </a:xfrm>
          <a:custGeom>
            <a:avLst/>
            <a:gdLst>
              <a:gd name="connsiteX0" fmla="*/ 12192000 w 12192000"/>
              <a:gd name="connsiteY0" fmla="*/ 0 h 4991100"/>
              <a:gd name="connsiteX1" fmla="*/ 12192000 w 12192000"/>
              <a:gd name="connsiteY1" fmla="*/ 4991100 h 4991100"/>
              <a:gd name="connsiteX2" fmla="*/ 9713590 w 12192000"/>
              <a:gd name="connsiteY2" fmla="*/ 2495550 h 4991100"/>
              <a:gd name="connsiteX3" fmla="*/ 0 w 12192000"/>
              <a:gd name="connsiteY3" fmla="*/ 0 h 4991100"/>
              <a:gd name="connsiteX4" fmla="*/ 2478410 w 12192000"/>
              <a:gd name="connsiteY4" fmla="*/ 2495550 h 4991100"/>
              <a:gd name="connsiteX5" fmla="*/ 0 w 12192000"/>
              <a:gd name="connsiteY5" fmla="*/ 49911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991100">
                <a:moveTo>
                  <a:pt x="12192000" y="0"/>
                </a:moveTo>
                <a:lnTo>
                  <a:pt x="12192000" y="4991100"/>
                </a:lnTo>
                <a:lnTo>
                  <a:pt x="9713590" y="2495550"/>
                </a:lnTo>
                <a:close/>
                <a:moveTo>
                  <a:pt x="0" y="0"/>
                </a:moveTo>
                <a:lnTo>
                  <a:pt x="2478410" y="2495550"/>
                </a:lnTo>
                <a:lnTo>
                  <a:pt x="0" y="4991100"/>
                </a:lnTo>
                <a:close/>
              </a:path>
            </a:pathLst>
          </a:custGeom>
          <a:solidFill>
            <a:schemeClr val="accent1"/>
          </a:solidFill>
        </p:spPr>
        <p:txBody>
          <a:bodyPr wrap="square">
            <a:noAutofit/>
          </a:bodyPr>
          <a:lstStyle>
            <a:lvl1pPr marL="0" indent="0" algn="ctr">
              <a:buNone/>
              <a:defRPr sz="1500">
                <a:solidFill>
                  <a:schemeClr val="bg1">
                    <a:lumMod val="50000"/>
                  </a:schemeClr>
                </a:solidFill>
              </a:defRPr>
            </a:lvl1pPr>
          </a:lstStyle>
          <a:p>
            <a:r>
              <a:rPr lang="en-GB"/>
              <a:t>Click icon to add picture</a:t>
            </a:r>
            <a:endParaRPr lang="id-ID"/>
          </a:p>
        </p:txBody>
      </p:sp>
      <p:grpSp>
        <p:nvGrpSpPr>
          <p:cNvPr id="4" name="Gruppo 3">
            <a:extLst>
              <a:ext uri="{FF2B5EF4-FFF2-40B4-BE49-F238E27FC236}">
                <a16:creationId xmlns:a16="http://schemas.microsoft.com/office/drawing/2014/main" id="{85FD3EC8-820B-244C-9284-F6B4424FA90D}"/>
              </a:ext>
            </a:extLst>
          </p:cNvPr>
          <p:cNvGrpSpPr/>
          <p:nvPr userDrawn="1"/>
        </p:nvGrpSpPr>
        <p:grpSpPr>
          <a:xfrm>
            <a:off x="3934834" y="2971622"/>
            <a:ext cx="4018892" cy="3240105"/>
            <a:chOff x="3934834" y="2971622"/>
            <a:chExt cx="4018892" cy="3240105"/>
          </a:xfrm>
        </p:grpSpPr>
        <p:pic>
          <p:nvPicPr>
            <p:cNvPr id="5" name="Gruppo" descr="Gruppo">
              <a:extLst>
                <a:ext uri="{FF2B5EF4-FFF2-40B4-BE49-F238E27FC236}">
                  <a16:creationId xmlns:a16="http://schemas.microsoft.com/office/drawing/2014/main" id="{BA4655FF-04D9-FE41-AB20-043555B5C708}"/>
                </a:ext>
              </a:extLst>
            </p:cNvPr>
            <p:cNvPicPr>
              <a:picLocks noChangeAspect="1"/>
            </p:cNvPicPr>
            <p:nvPr/>
          </p:nvPicPr>
          <p:blipFill>
            <a:blip r:embed="rId3"/>
            <a:srcRect l="70719" t="68298" r="79" b="4642"/>
            <a:stretch>
              <a:fillRect/>
            </a:stretch>
          </p:blipFill>
          <p:spPr>
            <a:xfrm>
              <a:off x="4290038" y="2973305"/>
              <a:ext cx="3663688" cy="3238422"/>
            </a:xfrm>
            <a:prstGeom prst="rect">
              <a:avLst/>
            </a:prstGeom>
            <a:ln w="12700">
              <a:miter lim="400000"/>
            </a:ln>
          </p:spPr>
        </p:pic>
        <p:pic>
          <p:nvPicPr>
            <p:cNvPr id="8" name="Immagine 13" descr="Immagine 13">
              <a:extLst>
                <a:ext uri="{FF2B5EF4-FFF2-40B4-BE49-F238E27FC236}">
                  <a16:creationId xmlns:a16="http://schemas.microsoft.com/office/drawing/2014/main" id="{4353CC39-5E87-9B4D-B661-CB7C2D47A3AD}"/>
                </a:ext>
              </a:extLst>
            </p:cNvPr>
            <p:cNvPicPr>
              <a:picLocks noChangeAspect="1"/>
            </p:cNvPicPr>
            <p:nvPr/>
          </p:nvPicPr>
          <p:blipFill>
            <a:blip r:embed="rId4"/>
            <a:stretch>
              <a:fillRect/>
            </a:stretch>
          </p:blipFill>
          <p:spPr>
            <a:xfrm>
              <a:off x="3934834" y="2971622"/>
              <a:ext cx="1274332" cy="1497345"/>
            </a:xfrm>
            <a:prstGeom prst="rect">
              <a:avLst/>
            </a:prstGeom>
            <a:ln w="12700">
              <a:miter lim="400000"/>
            </a:ln>
          </p:spPr>
        </p:pic>
      </p:grpSp>
      <p:sp>
        <p:nvSpPr>
          <p:cNvPr id="10" name="CasellaDiTesto 9">
            <a:extLst>
              <a:ext uri="{FF2B5EF4-FFF2-40B4-BE49-F238E27FC236}">
                <a16:creationId xmlns:a16="http://schemas.microsoft.com/office/drawing/2014/main" id="{9FE06143-BF8F-9B4E-9D3D-3FD5797FE7B8}"/>
              </a:ext>
            </a:extLst>
          </p:cNvPr>
          <p:cNvSpPr txBox="1"/>
          <p:nvPr userDrawn="1"/>
        </p:nvSpPr>
        <p:spPr>
          <a:xfrm>
            <a:off x="3766737" y="4707532"/>
            <a:ext cx="1625766" cy="215444"/>
          </a:xfrm>
          <a:prstGeom prst="rect">
            <a:avLst/>
          </a:prstGeom>
          <a:noFill/>
        </p:spPr>
        <p:txBody>
          <a:bodyPr wrap="none" rtlCol="0">
            <a:spAutoFit/>
          </a:bodyPr>
          <a:lstStyle/>
          <a:p>
            <a:r>
              <a:rPr lang="it-IT" sz="800" err="1">
                <a:latin typeface="Nunito Sans" pitchFamily="2" charset="77"/>
              </a:rPr>
              <a:t>Applied</a:t>
            </a:r>
            <a:r>
              <a:rPr lang="it-IT" sz="800">
                <a:latin typeface="Nunito Sans" pitchFamily="2" charset="77"/>
              </a:rPr>
              <a:t> </a:t>
            </a:r>
            <a:r>
              <a:rPr lang="it-IT" sz="800" err="1">
                <a:latin typeface="Nunito Sans" pitchFamily="2" charset="77"/>
              </a:rPr>
              <a:t>srl</a:t>
            </a:r>
            <a:r>
              <a:rPr lang="it-IT" sz="800">
                <a:latin typeface="Nunito Sans" pitchFamily="2" charset="77"/>
              </a:rPr>
              <a:t> – </a:t>
            </a:r>
            <a:r>
              <a:rPr lang="it-IT" sz="800" err="1">
                <a:latin typeface="Nunito Sans" pitchFamily="2" charset="77"/>
              </a:rPr>
              <a:t>All</a:t>
            </a:r>
            <a:r>
              <a:rPr lang="it-IT" sz="800">
                <a:latin typeface="Nunito Sans" pitchFamily="2" charset="77"/>
              </a:rPr>
              <a:t> </a:t>
            </a:r>
            <a:r>
              <a:rPr lang="it-IT" sz="800" err="1">
                <a:latin typeface="Nunito Sans" pitchFamily="2" charset="77"/>
              </a:rPr>
              <a:t>rights</a:t>
            </a:r>
            <a:r>
              <a:rPr lang="it-IT" sz="800">
                <a:latin typeface="Nunito Sans" pitchFamily="2" charset="77"/>
              </a:rPr>
              <a:t> </a:t>
            </a:r>
            <a:r>
              <a:rPr lang="it-IT" sz="800" err="1">
                <a:latin typeface="Nunito Sans" pitchFamily="2" charset="77"/>
              </a:rPr>
              <a:t>reserved</a:t>
            </a:r>
            <a:endParaRPr lang="it-IT" sz="800">
              <a:latin typeface="Nunito Sans" pitchFamily="2" charset="77"/>
            </a:endParaRPr>
          </a:p>
        </p:txBody>
      </p:sp>
      <p:sp>
        <p:nvSpPr>
          <p:cNvPr id="11" name="Segnaposto immagine 2">
            <a:extLst>
              <a:ext uri="{FF2B5EF4-FFF2-40B4-BE49-F238E27FC236}">
                <a16:creationId xmlns:a16="http://schemas.microsoft.com/office/drawing/2014/main" id="{DEC615FC-32BA-9342-8518-68F6EA4B802B}"/>
              </a:ext>
            </a:extLst>
          </p:cNvPr>
          <p:cNvSpPr>
            <a:spLocks noGrp="1"/>
          </p:cNvSpPr>
          <p:nvPr>
            <p:ph type="pic" sz="quarter" idx="11"/>
          </p:nvPr>
        </p:nvSpPr>
        <p:spPr>
          <a:xfrm>
            <a:off x="0" y="700085"/>
            <a:ext cx="9144000" cy="3743325"/>
          </a:xfrm>
          <a:custGeom>
            <a:avLst/>
            <a:gdLst>
              <a:gd name="connsiteX0" fmla="*/ 12192000 w 12192000"/>
              <a:gd name="connsiteY0" fmla="*/ 0 h 4991100"/>
              <a:gd name="connsiteX1" fmla="*/ 12192000 w 12192000"/>
              <a:gd name="connsiteY1" fmla="*/ 4991100 h 4991100"/>
              <a:gd name="connsiteX2" fmla="*/ 9713590 w 12192000"/>
              <a:gd name="connsiteY2" fmla="*/ 2495550 h 4991100"/>
              <a:gd name="connsiteX3" fmla="*/ 0 w 12192000"/>
              <a:gd name="connsiteY3" fmla="*/ 0 h 4991100"/>
              <a:gd name="connsiteX4" fmla="*/ 2478410 w 12192000"/>
              <a:gd name="connsiteY4" fmla="*/ 2495550 h 4991100"/>
              <a:gd name="connsiteX5" fmla="*/ 0 w 12192000"/>
              <a:gd name="connsiteY5" fmla="*/ 49911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991100">
                <a:moveTo>
                  <a:pt x="12192000" y="0"/>
                </a:moveTo>
                <a:lnTo>
                  <a:pt x="12192000" y="4991100"/>
                </a:lnTo>
                <a:lnTo>
                  <a:pt x="9713590" y="2495550"/>
                </a:lnTo>
                <a:close/>
                <a:moveTo>
                  <a:pt x="0" y="0"/>
                </a:moveTo>
                <a:lnTo>
                  <a:pt x="2478410" y="2495550"/>
                </a:lnTo>
                <a:lnTo>
                  <a:pt x="0" y="4991100"/>
                </a:lnTo>
                <a:close/>
              </a:path>
            </a:pathLst>
          </a:custGeom>
          <a:solidFill>
            <a:srgbClr val="002E6D"/>
          </a:solidFill>
        </p:spPr>
      </p:sp>
      <p:sp>
        <p:nvSpPr>
          <p:cNvPr id="13" name="Segnaposto testo 4">
            <a:extLst>
              <a:ext uri="{FF2B5EF4-FFF2-40B4-BE49-F238E27FC236}">
                <a16:creationId xmlns:a16="http://schemas.microsoft.com/office/drawing/2014/main" id="{3F621B8E-AF31-9A47-BDC8-CFFFE7C8E367}"/>
              </a:ext>
            </a:extLst>
          </p:cNvPr>
          <p:cNvSpPr txBox="1">
            <a:spLocks/>
          </p:cNvSpPr>
          <p:nvPr userDrawn="1"/>
        </p:nvSpPr>
        <p:spPr>
          <a:xfrm>
            <a:off x="265432" y="1408039"/>
            <a:ext cx="8643615" cy="15608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a:solidFill>
                  <a:schemeClr val="tx1"/>
                </a:solidFill>
              </a:rPr>
              <a:t>Sosteniamo la crescita delle imprese attraverso lo sviluppo di processi di OPEN INNOVATION</a:t>
            </a:r>
          </a:p>
          <a:p>
            <a:pPr algn="ctr"/>
            <a:r>
              <a:rPr lang="it-IT" sz="1200">
                <a:solidFill>
                  <a:schemeClr val="tx1"/>
                </a:solidFill>
              </a:rPr>
              <a:t>acceleratori nel cambiamento del proprio modello di business.</a:t>
            </a:r>
          </a:p>
          <a:p>
            <a:pPr algn="ctr"/>
            <a:endParaRPr lang="it-IT" sz="1200">
              <a:solidFill>
                <a:schemeClr val="tx1"/>
              </a:solidFill>
            </a:endParaRPr>
          </a:p>
        </p:txBody>
      </p:sp>
    </p:spTree>
    <p:extLst>
      <p:ext uri="{BB962C8B-B14F-4D97-AF65-F5344CB8AC3E}">
        <p14:creationId xmlns:p14="http://schemas.microsoft.com/office/powerpoint/2010/main" val="76825906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 front 2">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9FE07F2F-4BC8-4645-AD07-F8A7BFC8C3DE}"/>
              </a:ext>
            </a:extLst>
          </p:cNvPr>
          <p:cNvGrpSpPr/>
          <p:nvPr userDrawn="1"/>
        </p:nvGrpSpPr>
        <p:grpSpPr>
          <a:xfrm>
            <a:off x="3934834" y="3157762"/>
            <a:ext cx="4018892" cy="3240105"/>
            <a:chOff x="3934834" y="2971622"/>
            <a:chExt cx="4018892" cy="3240105"/>
          </a:xfrm>
        </p:grpSpPr>
        <p:pic>
          <p:nvPicPr>
            <p:cNvPr id="7" name="Gruppo" descr="Gruppo">
              <a:extLst>
                <a:ext uri="{FF2B5EF4-FFF2-40B4-BE49-F238E27FC236}">
                  <a16:creationId xmlns:a16="http://schemas.microsoft.com/office/drawing/2014/main" id="{09699C3C-D265-3E4C-BFE7-58C090606AE2}"/>
                </a:ext>
              </a:extLst>
            </p:cNvPr>
            <p:cNvPicPr>
              <a:picLocks noChangeAspect="1"/>
            </p:cNvPicPr>
            <p:nvPr/>
          </p:nvPicPr>
          <p:blipFill>
            <a:blip r:embed="rId2"/>
            <a:srcRect l="70719" t="68298" r="79" b="4642"/>
            <a:stretch>
              <a:fillRect/>
            </a:stretch>
          </p:blipFill>
          <p:spPr>
            <a:xfrm>
              <a:off x="4290038" y="2973305"/>
              <a:ext cx="3663688" cy="3238422"/>
            </a:xfrm>
            <a:prstGeom prst="rect">
              <a:avLst/>
            </a:prstGeom>
            <a:ln w="12700">
              <a:miter lim="400000"/>
            </a:ln>
          </p:spPr>
        </p:pic>
        <p:pic>
          <p:nvPicPr>
            <p:cNvPr id="8" name="Immagine 13" descr="Immagine 13">
              <a:extLst>
                <a:ext uri="{FF2B5EF4-FFF2-40B4-BE49-F238E27FC236}">
                  <a16:creationId xmlns:a16="http://schemas.microsoft.com/office/drawing/2014/main" id="{CEAC813D-7C2D-2749-9B1E-F7866DCD16A9}"/>
                </a:ext>
              </a:extLst>
            </p:cNvPr>
            <p:cNvPicPr>
              <a:picLocks noChangeAspect="1"/>
            </p:cNvPicPr>
            <p:nvPr/>
          </p:nvPicPr>
          <p:blipFill>
            <a:blip r:embed="rId3"/>
            <a:stretch>
              <a:fillRect/>
            </a:stretch>
          </p:blipFill>
          <p:spPr>
            <a:xfrm>
              <a:off x="3934834" y="2971622"/>
              <a:ext cx="1274332" cy="1497345"/>
            </a:xfrm>
            <a:prstGeom prst="rect">
              <a:avLst/>
            </a:prstGeom>
            <a:ln w="12700">
              <a:miter lim="400000"/>
            </a:ln>
          </p:spPr>
        </p:pic>
      </p:grpSp>
      <p:sp>
        <p:nvSpPr>
          <p:cNvPr id="13" name="Segnaposto testo 12">
            <a:extLst>
              <a:ext uri="{FF2B5EF4-FFF2-40B4-BE49-F238E27FC236}">
                <a16:creationId xmlns:a16="http://schemas.microsoft.com/office/drawing/2014/main" id="{F30A649C-E887-EA4C-9C91-A5890872DE1E}"/>
              </a:ext>
            </a:extLst>
          </p:cNvPr>
          <p:cNvSpPr>
            <a:spLocks noGrp="1"/>
          </p:cNvSpPr>
          <p:nvPr userDrawn="1">
            <p:ph type="body" sz="quarter" idx="12" hasCustomPrompt="1"/>
          </p:nvPr>
        </p:nvSpPr>
        <p:spPr>
          <a:xfrm>
            <a:off x="323850" y="1143000"/>
            <a:ext cx="8451850" cy="760395"/>
          </a:xfrm>
          <a:prstGeom prst="rect">
            <a:avLst/>
          </a:prstGeom>
        </p:spPr>
        <p:txBody>
          <a:bodyPr anchor="ctr"/>
          <a:lstStyle>
            <a:lvl1pPr algn="ctr">
              <a:defRPr sz="4800" b="0" i="0">
                <a:latin typeface="Nunito Sans Black" pitchFamily="2" charset="77"/>
              </a:defRPr>
            </a:lvl1pPr>
          </a:lstStyle>
          <a:p>
            <a:r>
              <a:rPr lang="it-IT"/>
              <a:t>Title</a:t>
            </a:r>
          </a:p>
        </p:txBody>
      </p:sp>
      <p:sp>
        <p:nvSpPr>
          <p:cNvPr id="14" name="Segnaposto testo 12">
            <a:extLst>
              <a:ext uri="{FF2B5EF4-FFF2-40B4-BE49-F238E27FC236}">
                <a16:creationId xmlns:a16="http://schemas.microsoft.com/office/drawing/2014/main" id="{19437892-1F4B-E14C-9156-504D311B95D4}"/>
              </a:ext>
            </a:extLst>
          </p:cNvPr>
          <p:cNvSpPr>
            <a:spLocks noGrp="1"/>
          </p:cNvSpPr>
          <p:nvPr userDrawn="1">
            <p:ph type="body" sz="quarter" idx="13" hasCustomPrompt="1"/>
          </p:nvPr>
        </p:nvSpPr>
        <p:spPr>
          <a:xfrm>
            <a:off x="323850" y="1908974"/>
            <a:ext cx="8451850" cy="760395"/>
          </a:xfrm>
          <a:prstGeom prst="rect">
            <a:avLst/>
          </a:prstGeom>
        </p:spPr>
        <p:txBody>
          <a:bodyPr anchor="ctr"/>
          <a:lstStyle>
            <a:lvl1pPr algn="ctr">
              <a:defRPr sz="1400" b="0" i="0">
                <a:solidFill>
                  <a:schemeClr val="accent1"/>
                </a:solidFill>
                <a:latin typeface="Nunito Sans" pitchFamily="2" charset="77"/>
              </a:defRPr>
            </a:lvl1pPr>
          </a:lstStyle>
          <a:p>
            <a:r>
              <a:rPr lang="it-IT" err="1"/>
              <a:t>Subtitle</a:t>
            </a:r>
            <a:endParaRPr lang="it-IT"/>
          </a:p>
        </p:txBody>
      </p:sp>
    </p:spTree>
    <p:extLst>
      <p:ext uri="{BB962C8B-B14F-4D97-AF65-F5344CB8AC3E}">
        <p14:creationId xmlns:p14="http://schemas.microsoft.com/office/powerpoint/2010/main" val="72180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
    <p:bg>
      <p:bgPr>
        <a:solidFill>
          <a:schemeClr val="l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68CBB9-F21D-FA49-ABE1-57EE459C424A}"/>
              </a:ext>
            </a:extLst>
          </p:cNvPr>
          <p:cNvSpPr>
            <a:spLocks noGrp="1"/>
          </p:cNvSpPr>
          <p:nvPr>
            <p:ph type="title"/>
          </p:nvPr>
        </p:nvSpPr>
        <p:spPr/>
        <p:txBody>
          <a:bodyPr/>
          <a:lstStyle/>
          <a:p>
            <a:r>
              <a:rPr lang="en-GB"/>
              <a:t>Click to edit Master title style</a:t>
            </a:r>
            <a:endParaRPr lang="it-IT"/>
          </a:p>
        </p:txBody>
      </p:sp>
      <p:sp>
        <p:nvSpPr>
          <p:cNvPr id="3" name="Google Shape;27;p5">
            <a:extLst>
              <a:ext uri="{FF2B5EF4-FFF2-40B4-BE49-F238E27FC236}">
                <a16:creationId xmlns:a16="http://schemas.microsoft.com/office/drawing/2014/main" id="{9930C306-DA6C-274C-8EB0-59651557F5AD}"/>
              </a:ext>
            </a:extLst>
          </p:cNvPr>
          <p:cNvSpPr txBox="1">
            <a:spLocks noGrp="1"/>
          </p:cNvSpPr>
          <p:nvPr>
            <p:ph type="body" idx="2"/>
          </p:nvPr>
        </p:nvSpPr>
        <p:spPr>
          <a:xfrm>
            <a:off x="323850" y="1209619"/>
            <a:ext cx="7886700" cy="2352906"/>
          </a:xfrm>
          <a:prstGeom prst="rect">
            <a:avLst/>
          </a:prstGeom>
        </p:spPr>
        <p:txBody>
          <a:bodyPr spcFirstLastPara="1" wrap="square" lIns="91425" tIns="91425" rIns="91425" bIns="91425" anchor="t" anchorCtr="0">
            <a:normAutofit/>
          </a:bodyPr>
          <a:lstStyle>
            <a:lvl1pPr marL="0" lvl="0" indent="0">
              <a:spcBef>
                <a:spcPts val="0"/>
              </a:spcBef>
              <a:spcAft>
                <a:spcPts val="0"/>
              </a:spcAft>
              <a:buSzPts val="1400"/>
              <a:buNone/>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spcBef>
                <a:spcPts val="600"/>
              </a:spcBef>
            </a:pPr>
            <a:r>
              <a:rPr lang="en-GB">
                <a:latin typeface="Nunito Sans" pitchFamily="2" charset="77"/>
                <a:sym typeface="Nunito Sans"/>
              </a:rPr>
              <a:t>Click to edit Master text styles</a:t>
            </a:r>
          </a:p>
        </p:txBody>
      </p:sp>
      <p:sp>
        <p:nvSpPr>
          <p:cNvPr id="4" name="Segnaposto numero diapositiva 2">
            <a:extLst>
              <a:ext uri="{FF2B5EF4-FFF2-40B4-BE49-F238E27FC236}">
                <a16:creationId xmlns:a16="http://schemas.microsoft.com/office/drawing/2014/main" id="{B775DAFE-B9B7-4A72-8F77-85CA2D3B958C}"/>
              </a:ext>
            </a:extLst>
          </p:cNvPr>
          <p:cNvSpPr>
            <a:spLocks noGrp="1"/>
          </p:cNvSpPr>
          <p:nvPr>
            <p:ph type="sldNum" sz="quarter" idx="4"/>
          </p:nvPr>
        </p:nvSpPr>
        <p:spPr>
          <a:xfrm>
            <a:off x="8557146" y="4840287"/>
            <a:ext cx="586854" cy="303213"/>
          </a:xfrm>
          <a:prstGeom prst="rect">
            <a:avLst/>
          </a:prstGeom>
        </p:spPr>
        <p:txBody>
          <a:bodyPr vert="horz" lIns="91440" tIns="45720" rIns="91440" bIns="45720" rtlCol="0" anchor="ctr"/>
          <a:lstStyle>
            <a:lvl1pPr algn="r">
              <a:defRPr sz="1200">
                <a:solidFill>
                  <a:schemeClr val="tx1">
                    <a:tint val="75000"/>
                  </a:schemeClr>
                </a:solidFill>
              </a:defRPr>
            </a:lvl1pPr>
          </a:lstStyle>
          <a:p>
            <a:fld id="{3A4C13C2-4050-46CF-AE25-C930BF8BD81E}" type="slidenum">
              <a:rPr lang="it-IT" smtClean="0"/>
              <a:t>‹N›</a:t>
            </a:fld>
            <a:endParaRPr lang="it-IT"/>
          </a:p>
        </p:txBody>
      </p:sp>
    </p:spTree>
    <p:extLst>
      <p:ext uri="{BB962C8B-B14F-4D97-AF65-F5344CB8AC3E}">
        <p14:creationId xmlns:p14="http://schemas.microsoft.com/office/powerpoint/2010/main" val="296772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len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68CBB9-F21D-FA49-ABE1-57EE459C424A}"/>
              </a:ext>
            </a:extLst>
          </p:cNvPr>
          <p:cNvSpPr>
            <a:spLocks noGrp="1"/>
          </p:cNvSpPr>
          <p:nvPr>
            <p:ph type="title"/>
          </p:nvPr>
        </p:nvSpPr>
        <p:spPr/>
        <p:txBody>
          <a:bodyPr/>
          <a:lstStyle/>
          <a:p>
            <a:r>
              <a:rPr lang="en-GB"/>
              <a:t>Click to edit Master title style</a:t>
            </a:r>
            <a:endParaRPr lang="it-IT"/>
          </a:p>
        </p:txBody>
      </p:sp>
      <p:cxnSp>
        <p:nvCxnSpPr>
          <p:cNvPr id="3" name="Google Shape;271;p25">
            <a:extLst>
              <a:ext uri="{FF2B5EF4-FFF2-40B4-BE49-F238E27FC236}">
                <a16:creationId xmlns:a16="http://schemas.microsoft.com/office/drawing/2014/main" id="{6BCFD4B6-5F4A-5840-9A36-013E78CACAAD}"/>
              </a:ext>
            </a:extLst>
          </p:cNvPr>
          <p:cNvCxnSpPr>
            <a:cxnSpLocks/>
          </p:cNvCxnSpPr>
          <p:nvPr userDrawn="1"/>
        </p:nvCxnSpPr>
        <p:spPr>
          <a:xfrm>
            <a:off x="5105768" y="1783840"/>
            <a:ext cx="0" cy="2533051"/>
          </a:xfrm>
          <a:prstGeom prst="straightConnector1">
            <a:avLst/>
          </a:prstGeom>
          <a:noFill/>
          <a:ln w="25400" cap="sq" cmpd="sng">
            <a:solidFill>
              <a:schemeClr val="lt1"/>
            </a:solidFill>
            <a:prstDash val="solid"/>
            <a:bevel/>
            <a:headEnd type="none" w="sm" len="sm"/>
            <a:tailEnd type="none" w="sm" len="sm"/>
          </a:ln>
        </p:spPr>
      </p:cxnSp>
      <p:sp>
        <p:nvSpPr>
          <p:cNvPr id="13" name="Segnaposto testo 12">
            <a:extLst>
              <a:ext uri="{FF2B5EF4-FFF2-40B4-BE49-F238E27FC236}">
                <a16:creationId xmlns:a16="http://schemas.microsoft.com/office/drawing/2014/main" id="{80002E39-27BC-3E41-ABFF-950DC3B40029}"/>
              </a:ext>
            </a:extLst>
          </p:cNvPr>
          <p:cNvSpPr>
            <a:spLocks noGrp="1"/>
          </p:cNvSpPr>
          <p:nvPr>
            <p:ph type="body" sz="quarter" idx="10" hasCustomPrompt="1"/>
          </p:nvPr>
        </p:nvSpPr>
        <p:spPr>
          <a:xfrm>
            <a:off x="5219700" y="1209619"/>
            <a:ext cx="2552700" cy="285240"/>
          </a:xfrm>
          <a:prstGeom prst="rect">
            <a:avLst/>
          </a:prstGeom>
        </p:spPr>
        <p:txBody>
          <a:bodyPr/>
          <a:lstStyle>
            <a:lvl1pPr>
              <a:defRPr sz="1200" b="0" i="0">
                <a:latin typeface="Nunito Sans Light" pitchFamily="2" charset="77"/>
              </a:defRPr>
            </a:lvl1pPr>
          </a:lstStyle>
          <a:p>
            <a:r>
              <a:rPr lang="it-IT"/>
              <a:t>Titolo</a:t>
            </a:r>
          </a:p>
        </p:txBody>
      </p:sp>
      <p:sp>
        <p:nvSpPr>
          <p:cNvPr id="15" name="Segnaposto testo 14">
            <a:extLst>
              <a:ext uri="{FF2B5EF4-FFF2-40B4-BE49-F238E27FC236}">
                <a16:creationId xmlns:a16="http://schemas.microsoft.com/office/drawing/2014/main" id="{B9CBA4B0-F12E-D94A-B5A2-9568DDCDD6AE}"/>
              </a:ext>
            </a:extLst>
          </p:cNvPr>
          <p:cNvSpPr>
            <a:spLocks noGrp="1"/>
          </p:cNvSpPr>
          <p:nvPr>
            <p:ph type="body" sz="quarter" idx="11" hasCustomPrompt="1"/>
          </p:nvPr>
        </p:nvSpPr>
        <p:spPr>
          <a:xfrm>
            <a:off x="5219700" y="2006600"/>
            <a:ext cx="2184400" cy="279400"/>
          </a:xfrm>
          <a:prstGeom prst="rect">
            <a:avLst/>
          </a:prstGeom>
        </p:spPr>
        <p:txBody>
          <a:bodyPr/>
          <a:lstStyle>
            <a:lvl1pPr>
              <a:defRPr sz="1000" b="0" i="0">
                <a:latin typeface="Nunito Sans ExtraLight" pitchFamily="2" charset="77"/>
              </a:defRPr>
            </a:lvl1pPr>
          </a:lstStyle>
          <a:p>
            <a:r>
              <a:rPr lang="it-IT"/>
              <a:t>Elenco</a:t>
            </a:r>
          </a:p>
        </p:txBody>
      </p:sp>
      <p:sp>
        <p:nvSpPr>
          <p:cNvPr id="16" name="Segnaposto testo 14">
            <a:extLst>
              <a:ext uri="{FF2B5EF4-FFF2-40B4-BE49-F238E27FC236}">
                <a16:creationId xmlns:a16="http://schemas.microsoft.com/office/drawing/2014/main" id="{B4EF30D4-63CD-C84E-B722-80185EE5C2F9}"/>
              </a:ext>
            </a:extLst>
          </p:cNvPr>
          <p:cNvSpPr>
            <a:spLocks noGrp="1"/>
          </p:cNvSpPr>
          <p:nvPr>
            <p:ph type="body" sz="quarter" idx="12" hasCustomPrompt="1"/>
          </p:nvPr>
        </p:nvSpPr>
        <p:spPr>
          <a:xfrm>
            <a:off x="5219700" y="2327841"/>
            <a:ext cx="2184400" cy="279400"/>
          </a:xfrm>
          <a:prstGeom prst="rect">
            <a:avLst/>
          </a:prstGeom>
        </p:spPr>
        <p:txBody>
          <a:bodyPr/>
          <a:lstStyle>
            <a:lvl1pPr>
              <a:defRPr sz="1000" b="0" i="0">
                <a:latin typeface="Nunito Sans ExtraLight" pitchFamily="2" charset="77"/>
              </a:defRPr>
            </a:lvl1pPr>
          </a:lstStyle>
          <a:p>
            <a:r>
              <a:rPr lang="it-IT"/>
              <a:t>Elenco</a:t>
            </a:r>
          </a:p>
        </p:txBody>
      </p:sp>
      <p:sp>
        <p:nvSpPr>
          <p:cNvPr id="17" name="Segnaposto testo 14">
            <a:extLst>
              <a:ext uri="{FF2B5EF4-FFF2-40B4-BE49-F238E27FC236}">
                <a16:creationId xmlns:a16="http://schemas.microsoft.com/office/drawing/2014/main" id="{C368A7ED-6E41-AC47-9730-72D76447CE6C}"/>
              </a:ext>
            </a:extLst>
          </p:cNvPr>
          <p:cNvSpPr>
            <a:spLocks noGrp="1"/>
          </p:cNvSpPr>
          <p:nvPr>
            <p:ph type="body" sz="quarter" idx="13" hasCustomPrompt="1"/>
          </p:nvPr>
        </p:nvSpPr>
        <p:spPr>
          <a:xfrm>
            <a:off x="5219700" y="2649082"/>
            <a:ext cx="2184400" cy="279400"/>
          </a:xfrm>
          <a:prstGeom prst="rect">
            <a:avLst/>
          </a:prstGeom>
        </p:spPr>
        <p:txBody>
          <a:bodyPr/>
          <a:lstStyle>
            <a:lvl1pPr>
              <a:defRPr sz="1000" b="0" i="0">
                <a:latin typeface="Nunito Sans ExtraLight" pitchFamily="2" charset="77"/>
              </a:defRPr>
            </a:lvl1pPr>
          </a:lstStyle>
          <a:p>
            <a:r>
              <a:rPr lang="it-IT"/>
              <a:t>Elenco</a:t>
            </a:r>
          </a:p>
        </p:txBody>
      </p:sp>
      <p:sp>
        <p:nvSpPr>
          <p:cNvPr id="18" name="Segnaposto testo 14">
            <a:extLst>
              <a:ext uri="{FF2B5EF4-FFF2-40B4-BE49-F238E27FC236}">
                <a16:creationId xmlns:a16="http://schemas.microsoft.com/office/drawing/2014/main" id="{C7D82E04-B468-2741-BF9F-84E8DCA5494E}"/>
              </a:ext>
            </a:extLst>
          </p:cNvPr>
          <p:cNvSpPr>
            <a:spLocks noGrp="1"/>
          </p:cNvSpPr>
          <p:nvPr>
            <p:ph type="body" sz="quarter" idx="14" hasCustomPrompt="1"/>
          </p:nvPr>
        </p:nvSpPr>
        <p:spPr>
          <a:xfrm>
            <a:off x="5219700" y="2970323"/>
            <a:ext cx="2184400" cy="279400"/>
          </a:xfrm>
          <a:prstGeom prst="rect">
            <a:avLst/>
          </a:prstGeom>
        </p:spPr>
        <p:txBody>
          <a:bodyPr/>
          <a:lstStyle>
            <a:lvl1pPr>
              <a:defRPr sz="1000" b="0" i="0">
                <a:latin typeface="Nunito Sans ExtraLight" pitchFamily="2" charset="77"/>
              </a:defRPr>
            </a:lvl1pPr>
          </a:lstStyle>
          <a:p>
            <a:r>
              <a:rPr lang="it-IT"/>
              <a:t>Elenco</a:t>
            </a:r>
          </a:p>
        </p:txBody>
      </p:sp>
      <p:sp>
        <p:nvSpPr>
          <p:cNvPr id="19" name="Segnaposto testo 14">
            <a:extLst>
              <a:ext uri="{FF2B5EF4-FFF2-40B4-BE49-F238E27FC236}">
                <a16:creationId xmlns:a16="http://schemas.microsoft.com/office/drawing/2014/main" id="{B7EE3D16-6D87-1F41-B7E2-CAD96A71FF34}"/>
              </a:ext>
            </a:extLst>
          </p:cNvPr>
          <p:cNvSpPr>
            <a:spLocks noGrp="1"/>
          </p:cNvSpPr>
          <p:nvPr>
            <p:ph type="body" sz="quarter" idx="15" hasCustomPrompt="1"/>
          </p:nvPr>
        </p:nvSpPr>
        <p:spPr>
          <a:xfrm>
            <a:off x="5219700" y="3291564"/>
            <a:ext cx="2184400" cy="279400"/>
          </a:xfrm>
          <a:prstGeom prst="rect">
            <a:avLst/>
          </a:prstGeom>
        </p:spPr>
        <p:txBody>
          <a:bodyPr/>
          <a:lstStyle>
            <a:lvl1pPr>
              <a:defRPr sz="1000" b="0" i="0">
                <a:latin typeface="Nunito Sans ExtraLight" pitchFamily="2" charset="77"/>
              </a:defRPr>
            </a:lvl1pPr>
          </a:lstStyle>
          <a:p>
            <a:r>
              <a:rPr lang="it-IT"/>
              <a:t>Elenco</a:t>
            </a:r>
          </a:p>
        </p:txBody>
      </p:sp>
      <p:sp>
        <p:nvSpPr>
          <p:cNvPr id="20" name="Google Shape;27;p5">
            <a:extLst>
              <a:ext uri="{FF2B5EF4-FFF2-40B4-BE49-F238E27FC236}">
                <a16:creationId xmlns:a16="http://schemas.microsoft.com/office/drawing/2014/main" id="{42F4F50A-419A-CB41-B79F-D10CD0A8422F}"/>
              </a:ext>
            </a:extLst>
          </p:cNvPr>
          <p:cNvSpPr txBox="1">
            <a:spLocks noGrp="1"/>
          </p:cNvSpPr>
          <p:nvPr>
            <p:ph type="body" idx="2"/>
          </p:nvPr>
        </p:nvSpPr>
        <p:spPr>
          <a:xfrm>
            <a:off x="323850" y="1209619"/>
            <a:ext cx="3608670" cy="2352906"/>
          </a:xfrm>
          <a:prstGeom prst="rect">
            <a:avLst/>
          </a:prstGeom>
        </p:spPr>
        <p:txBody>
          <a:bodyPr spcFirstLastPara="1" wrap="square" lIns="91425" tIns="91425" rIns="91425" bIns="91425" anchor="t" anchorCtr="0">
            <a:normAutofit/>
          </a:bodyPr>
          <a:lstStyle>
            <a:lvl1pPr marL="0" lvl="0" indent="0">
              <a:spcBef>
                <a:spcPts val="0"/>
              </a:spcBef>
              <a:spcAft>
                <a:spcPts val="0"/>
              </a:spcAft>
              <a:buSzPts val="1400"/>
              <a:buNone/>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spcBef>
                <a:spcPts val="600"/>
              </a:spcBef>
            </a:pPr>
            <a:r>
              <a:rPr lang="en-GB">
                <a:latin typeface="Nunito Sans" pitchFamily="2" charset="77"/>
                <a:sym typeface="Nunito Sans"/>
              </a:rPr>
              <a:t>Click to edit Master text styles</a:t>
            </a:r>
          </a:p>
        </p:txBody>
      </p:sp>
    </p:spTree>
    <p:extLst>
      <p:ext uri="{BB962C8B-B14F-4D97-AF65-F5344CB8AC3E}">
        <p14:creationId xmlns:p14="http://schemas.microsoft.com/office/powerpoint/2010/main" val="1584647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custom 1">
    <p:spTree>
      <p:nvGrpSpPr>
        <p:cNvPr id="1" name="Shape 19"/>
        <p:cNvGrpSpPr/>
        <p:nvPr/>
      </p:nvGrpSpPr>
      <p:grpSpPr>
        <a:xfrm>
          <a:off x="0" y="0"/>
          <a:ext cx="0" cy="0"/>
          <a:chOff x="0" y="0"/>
          <a:chExt cx="0" cy="0"/>
        </a:xfrm>
      </p:grpSpPr>
      <p:sp>
        <p:nvSpPr>
          <p:cNvPr id="3" name="Segnaposto immagine 2">
            <a:extLst>
              <a:ext uri="{FF2B5EF4-FFF2-40B4-BE49-F238E27FC236}">
                <a16:creationId xmlns:a16="http://schemas.microsoft.com/office/drawing/2014/main" id="{7337E0AA-8843-2E47-9BA5-F11C31150C4C}"/>
              </a:ext>
            </a:extLst>
          </p:cNvPr>
          <p:cNvSpPr>
            <a:spLocks noGrp="1"/>
          </p:cNvSpPr>
          <p:nvPr>
            <p:ph type="pic" sz="quarter" idx="10"/>
          </p:nvPr>
        </p:nvSpPr>
        <p:spPr>
          <a:xfrm>
            <a:off x="0" y="0"/>
            <a:ext cx="4572000" cy="5143500"/>
          </a:xfrm>
          <a:prstGeom prst="rect">
            <a:avLst/>
          </a:prstGeom>
          <a:solidFill>
            <a:schemeClr val="accent1">
              <a:lumMod val="20000"/>
              <a:lumOff val="80000"/>
            </a:schemeClr>
          </a:solidFill>
        </p:spPr>
        <p:txBody>
          <a:bodyPr/>
          <a:lstStyle/>
          <a:p>
            <a:r>
              <a:rPr lang="en-GB"/>
              <a:t>Click icon to add picture</a:t>
            </a:r>
            <a:endParaRPr lang="it-IT"/>
          </a:p>
        </p:txBody>
      </p:sp>
      <p:sp>
        <p:nvSpPr>
          <p:cNvPr id="19" name="Google Shape;27;p5">
            <a:extLst>
              <a:ext uri="{FF2B5EF4-FFF2-40B4-BE49-F238E27FC236}">
                <a16:creationId xmlns:a16="http://schemas.microsoft.com/office/drawing/2014/main" id="{D353E209-78AC-084E-ADDD-5646E5C7692B}"/>
              </a:ext>
            </a:extLst>
          </p:cNvPr>
          <p:cNvSpPr txBox="1">
            <a:spLocks noGrp="1"/>
          </p:cNvSpPr>
          <p:nvPr>
            <p:ph type="body" idx="2"/>
          </p:nvPr>
        </p:nvSpPr>
        <p:spPr>
          <a:xfrm>
            <a:off x="4991707" y="1577792"/>
            <a:ext cx="3999900" cy="298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None/>
              <a:defRPr sz="1400">
                <a:latin typeface="Nunito Sans" pitchFamily="2" charset="77"/>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GB"/>
              <a:t>Click to edit Master text styles</a:t>
            </a:r>
          </a:p>
        </p:txBody>
      </p:sp>
      <p:grpSp>
        <p:nvGrpSpPr>
          <p:cNvPr id="4" name="Gruppo">
            <a:extLst>
              <a:ext uri="{FF2B5EF4-FFF2-40B4-BE49-F238E27FC236}">
                <a16:creationId xmlns:a16="http://schemas.microsoft.com/office/drawing/2014/main" id="{1E7DA351-2EE6-F846-994D-DDFE42C3B3D3}"/>
              </a:ext>
            </a:extLst>
          </p:cNvPr>
          <p:cNvGrpSpPr/>
          <p:nvPr userDrawn="1"/>
        </p:nvGrpSpPr>
        <p:grpSpPr>
          <a:xfrm>
            <a:off x="5956390" y="4567336"/>
            <a:ext cx="1455776" cy="1714396"/>
            <a:chOff x="0" y="0"/>
            <a:chExt cx="1455774" cy="1714394"/>
          </a:xfrm>
        </p:grpSpPr>
        <p:pic>
          <p:nvPicPr>
            <p:cNvPr id="5" name="Gruppo" descr="Gruppo">
              <a:extLst>
                <a:ext uri="{FF2B5EF4-FFF2-40B4-BE49-F238E27FC236}">
                  <a16:creationId xmlns:a16="http://schemas.microsoft.com/office/drawing/2014/main" id="{31C321CA-A5D7-6642-B2D6-2693A9A34C3B}"/>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60436" y="760"/>
              <a:ext cx="1295339" cy="1713635"/>
            </a:xfrm>
            <a:prstGeom prst="rect">
              <a:avLst/>
            </a:prstGeom>
            <a:ln w="12700" cap="flat">
              <a:noFill/>
              <a:miter lim="400000"/>
            </a:ln>
            <a:effectLst/>
          </p:spPr>
        </p:pic>
        <p:pic>
          <p:nvPicPr>
            <p:cNvPr id="6" name="Immagine 13" descr="Immagine 13">
              <a:extLst>
                <a:ext uri="{FF2B5EF4-FFF2-40B4-BE49-F238E27FC236}">
                  <a16:creationId xmlns:a16="http://schemas.microsoft.com/office/drawing/2014/main" id="{ADD8BEC0-8205-854C-B1FE-B3DDE977854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0"/>
              <a:ext cx="575582" cy="412129"/>
            </a:xfrm>
            <a:prstGeom prst="rect">
              <a:avLst/>
            </a:prstGeom>
            <a:ln w="12700" cap="flat">
              <a:noFill/>
              <a:miter lim="400000"/>
            </a:ln>
            <a:effectLst/>
          </p:spPr>
        </p:pic>
      </p:grpSp>
      <p:sp>
        <p:nvSpPr>
          <p:cNvPr id="7" name="Segnaposto titolo 1">
            <a:extLst>
              <a:ext uri="{FF2B5EF4-FFF2-40B4-BE49-F238E27FC236}">
                <a16:creationId xmlns:a16="http://schemas.microsoft.com/office/drawing/2014/main" id="{485812EA-8F16-5E41-9A3D-491326C6C00D}"/>
              </a:ext>
            </a:extLst>
          </p:cNvPr>
          <p:cNvSpPr>
            <a:spLocks noGrp="1"/>
          </p:cNvSpPr>
          <p:nvPr>
            <p:ph type="title"/>
          </p:nvPr>
        </p:nvSpPr>
        <p:spPr>
          <a:xfrm>
            <a:off x="4991706" y="303213"/>
            <a:ext cx="3218843" cy="394665"/>
          </a:xfrm>
          <a:prstGeom prst="rect">
            <a:avLst/>
          </a:prstGeom>
        </p:spPr>
        <p:txBody>
          <a:bodyPr vert="horz" lIns="91440" tIns="45720" rIns="91440" bIns="45720" rtlCol="0" anchor="ctr">
            <a:normAutofit/>
          </a:bodyPr>
          <a:lstStyle/>
          <a:p>
            <a:r>
              <a:rPr lang="en-GB"/>
              <a:t>Click to edit Master title style</a:t>
            </a:r>
            <a:endParaRPr lang="it-IT"/>
          </a:p>
        </p:txBody>
      </p:sp>
    </p:spTree>
    <p:extLst>
      <p:ext uri="{BB962C8B-B14F-4D97-AF65-F5344CB8AC3E}">
        <p14:creationId xmlns:p14="http://schemas.microsoft.com/office/powerpoint/2010/main" val="156378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custom 2">
    <p:spTree>
      <p:nvGrpSpPr>
        <p:cNvPr id="1" name="Shape 19"/>
        <p:cNvGrpSpPr/>
        <p:nvPr/>
      </p:nvGrpSpPr>
      <p:grpSpPr>
        <a:xfrm>
          <a:off x="0" y="0"/>
          <a:ext cx="0" cy="0"/>
          <a:chOff x="0" y="0"/>
          <a:chExt cx="0" cy="0"/>
        </a:xfrm>
      </p:grpSpPr>
      <p:sp>
        <p:nvSpPr>
          <p:cNvPr id="7" name="Segnaposto immagine 2">
            <a:extLst>
              <a:ext uri="{FF2B5EF4-FFF2-40B4-BE49-F238E27FC236}">
                <a16:creationId xmlns:a16="http://schemas.microsoft.com/office/drawing/2014/main" id="{3C3ABAF9-92F9-4A42-9394-8B31810877A0}"/>
              </a:ext>
            </a:extLst>
          </p:cNvPr>
          <p:cNvSpPr>
            <a:spLocks noGrp="1"/>
          </p:cNvSpPr>
          <p:nvPr>
            <p:ph type="pic" sz="quarter" idx="10"/>
          </p:nvPr>
        </p:nvSpPr>
        <p:spPr>
          <a:xfrm>
            <a:off x="4572000" y="0"/>
            <a:ext cx="4572000" cy="5143500"/>
          </a:xfrm>
          <a:prstGeom prst="rect">
            <a:avLst/>
          </a:prstGeom>
          <a:solidFill>
            <a:schemeClr val="accent1">
              <a:lumMod val="20000"/>
              <a:lumOff val="80000"/>
            </a:schemeClr>
          </a:solidFill>
        </p:spPr>
        <p:txBody>
          <a:bodyPr/>
          <a:lstStyle/>
          <a:p>
            <a:r>
              <a:rPr lang="en-GB"/>
              <a:t>Click icon to add picture</a:t>
            </a:r>
            <a:endParaRPr lang="it-IT"/>
          </a:p>
        </p:txBody>
      </p:sp>
      <p:sp>
        <p:nvSpPr>
          <p:cNvPr id="19" name="Google Shape;27;p5">
            <a:extLst>
              <a:ext uri="{FF2B5EF4-FFF2-40B4-BE49-F238E27FC236}">
                <a16:creationId xmlns:a16="http://schemas.microsoft.com/office/drawing/2014/main" id="{D353E209-78AC-084E-ADDD-5646E5C7692B}"/>
              </a:ext>
            </a:extLst>
          </p:cNvPr>
          <p:cNvSpPr txBox="1">
            <a:spLocks noGrp="1"/>
          </p:cNvSpPr>
          <p:nvPr>
            <p:ph type="body" idx="2"/>
          </p:nvPr>
        </p:nvSpPr>
        <p:spPr>
          <a:xfrm>
            <a:off x="323850" y="1615249"/>
            <a:ext cx="3608670" cy="2352906"/>
          </a:xfrm>
          <a:prstGeom prst="rect">
            <a:avLst/>
          </a:prstGeom>
        </p:spPr>
        <p:txBody>
          <a:bodyPr spcFirstLastPara="1" wrap="square" lIns="91425" tIns="91425" rIns="91425" bIns="91425" anchor="t" anchorCtr="0">
            <a:normAutofit/>
          </a:bodyPr>
          <a:lstStyle>
            <a:lvl1pPr marL="0" lvl="0" indent="0">
              <a:spcBef>
                <a:spcPts val="0"/>
              </a:spcBef>
              <a:spcAft>
                <a:spcPts val="0"/>
              </a:spcAft>
              <a:buSzPts val="1400"/>
              <a:buNone/>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spcBef>
                <a:spcPts val="600"/>
              </a:spcBef>
            </a:pPr>
            <a:r>
              <a:rPr lang="en-GB">
                <a:latin typeface="Nunito Sans" pitchFamily="2" charset="77"/>
                <a:sym typeface="Nunito Sans"/>
              </a:rPr>
              <a:t>Click to edit Master text styles</a:t>
            </a:r>
          </a:p>
        </p:txBody>
      </p:sp>
      <p:sp>
        <p:nvSpPr>
          <p:cNvPr id="4" name="Segnaposto titolo 1">
            <a:extLst>
              <a:ext uri="{FF2B5EF4-FFF2-40B4-BE49-F238E27FC236}">
                <a16:creationId xmlns:a16="http://schemas.microsoft.com/office/drawing/2014/main" id="{5569E6A8-A935-434F-AB13-FCB77A4D4419}"/>
              </a:ext>
            </a:extLst>
          </p:cNvPr>
          <p:cNvSpPr>
            <a:spLocks noGrp="1"/>
          </p:cNvSpPr>
          <p:nvPr>
            <p:ph type="title"/>
          </p:nvPr>
        </p:nvSpPr>
        <p:spPr>
          <a:xfrm>
            <a:off x="323850" y="303213"/>
            <a:ext cx="3512170" cy="394665"/>
          </a:xfrm>
          <a:prstGeom prst="rect">
            <a:avLst/>
          </a:prstGeom>
        </p:spPr>
        <p:txBody>
          <a:bodyPr vert="horz" lIns="91440" tIns="45720" rIns="91440" bIns="45720" rtlCol="0" anchor="ctr">
            <a:normAutofit/>
          </a:bodyPr>
          <a:lstStyle/>
          <a:p>
            <a:r>
              <a:rPr lang="en-GB"/>
              <a:t>Click to edit Master title style</a:t>
            </a:r>
            <a:endParaRPr lang="it-IT"/>
          </a:p>
        </p:txBody>
      </p:sp>
    </p:spTree>
    <p:extLst>
      <p:ext uri="{BB962C8B-B14F-4D97-AF65-F5344CB8AC3E}">
        <p14:creationId xmlns:p14="http://schemas.microsoft.com/office/powerpoint/2010/main" val="253016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3">
    <p:spTree>
      <p:nvGrpSpPr>
        <p:cNvPr id="1" name=""/>
        <p:cNvGrpSpPr/>
        <p:nvPr/>
      </p:nvGrpSpPr>
      <p:grpSpPr>
        <a:xfrm>
          <a:off x="0" y="0"/>
          <a:ext cx="0" cy="0"/>
          <a:chOff x="0" y="0"/>
          <a:chExt cx="0" cy="0"/>
        </a:xfrm>
      </p:grpSpPr>
      <p:sp>
        <p:nvSpPr>
          <p:cNvPr id="5" name="Segnaposto immagine 4">
            <a:extLst>
              <a:ext uri="{FF2B5EF4-FFF2-40B4-BE49-F238E27FC236}">
                <a16:creationId xmlns:a16="http://schemas.microsoft.com/office/drawing/2014/main" id="{94CB6723-28B2-7945-9B6D-72EFA63FB211}"/>
              </a:ext>
            </a:extLst>
          </p:cNvPr>
          <p:cNvSpPr>
            <a:spLocks noGrp="1"/>
          </p:cNvSpPr>
          <p:nvPr>
            <p:ph type="pic" sz="quarter" idx="10"/>
          </p:nvPr>
        </p:nvSpPr>
        <p:spPr>
          <a:xfrm>
            <a:off x="0" y="0"/>
            <a:ext cx="2425700" cy="5143500"/>
          </a:xfrm>
          <a:prstGeom prst="rect">
            <a:avLst/>
          </a:prstGeom>
          <a:solidFill>
            <a:schemeClr val="accent1">
              <a:lumMod val="20000"/>
              <a:lumOff val="80000"/>
            </a:schemeClr>
          </a:solidFill>
        </p:spPr>
        <p:txBody>
          <a:bodyPr/>
          <a:lstStyle/>
          <a:p>
            <a:r>
              <a:rPr lang="en-GB"/>
              <a:t>Click icon to add picture</a:t>
            </a:r>
            <a:endParaRPr lang="it-IT"/>
          </a:p>
        </p:txBody>
      </p:sp>
      <p:sp>
        <p:nvSpPr>
          <p:cNvPr id="11" name="Segnaposto testo 9">
            <a:extLst>
              <a:ext uri="{FF2B5EF4-FFF2-40B4-BE49-F238E27FC236}">
                <a16:creationId xmlns:a16="http://schemas.microsoft.com/office/drawing/2014/main" id="{A5DA4660-213F-A745-8927-F8D7DD6B2A5C}"/>
              </a:ext>
            </a:extLst>
          </p:cNvPr>
          <p:cNvSpPr>
            <a:spLocks noGrp="1"/>
          </p:cNvSpPr>
          <p:nvPr>
            <p:ph type="body" sz="quarter" idx="11"/>
          </p:nvPr>
        </p:nvSpPr>
        <p:spPr>
          <a:xfrm>
            <a:off x="3130795" y="2127250"/>
            <a:ext cx="5705475" cy="2405063"/>
          </a:xfrm>
          <a:prstGeom prst="rect">
            <a:avLst/>
          </a:prstGeom>
        </p:spPr>
        <p:txBody>
          <a:bodyPr/>
          <a:lstStyle>
            <a:lvl1pPr>
              <a:buNone/>
              <a:defRPr sz="1400">
                <a:latin typeface="Nunito Sans" pitchFamily="2" charset="77"/>
              </a:defRPr>
            </a:lvl1pPr>
            <a:lvl2pPr>
              <a:buNone/>
              <a:defRPr/>
            </a:lvl2pPr>
            <a:lvl3pPr>
              <a:buNone/>
              <a:defRPr/>
            </a:lvl3pPr>
            <a:lvl4pPr>
              <a:buNone/>
              <a:defRPr/>
            </a:lvl4pPr>
            <a:lvl5pPr>
              <a:buNone/>
              <a:defRPr/>
            </a:lvl5pPr>
          </a:lstStyle>
          <a:p>
            <a:pPr lvl="0"/>
            <a:r>
              <a:rPr lang="en-GB"/>
              <a:t>Click to edit Master text styles</a:t>
            </a:r>
          </a:p>
        </p:txBody>
      </p:sp>
      <p:grpSp>
        <p:nvGrpSpPr>
          <p:cNvPr id="6" name="Gruppo">
            <a:extLst>
              <a:ext uri="{FF2B5EF4-FFF2-40B4-BE49-F238E27FC236}">
                <a16:creationId xmlns:a16="http://schemas.microsoft.com/office/drawing/2014/main" id="{4E461B88-FCAF-364C-B747-749673BB0FA9}"/>
              </a:ext>
            </a:extLst>
          </p:cNvPr>
          <p:cNvGrpSpPr/>
          <p:nvPr userDrawn="1"/>
        </p:nvGrpSpPr>
        <p:grpSpPr>
          <a:xfrm>
            <a:off x="5956390" y="4567336"/>
            <a:ext cx="1455776" cy="1714396"/>
            <a:chOff x="0" y="0"/>
            <a:chExt cx="1455774" cy="1714394"/>
          </a:xfrm>
        </p:grpSpPr>
        <p:pic>
          <p:nvPicPr>
            <p:cNvPr id="7" name="Gruppo" descr="Gruppo">
              <a:extLst>
                <a:ext uri="{FF2B5EF4-FFF2-40B4-BE49-F238E27FC236}">
                  <a16:creationId xmlns:a16="http://schemas.microsoft.com/office/drawing/2014/main" id="{AC4A5650-3BB8-684D-BF7E-76DB0541ADDE}"/>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60436" y="760"/>
              <a:ext cx="1295339" cy="1713635"/>
            </a:xfrm>
            <a:prstGeom prst="rect">
              <a:avLst/>
            </a:prstGeom>
            <a:ln w="12700" cap="flat">
              <a:noFill/>
              <a:miter lim="400000"/>
            </a:ln>
            <a:effectLst/>
          </p:spPr>
        </p:pic>
        <p:pic>
          <p:nvPicPr>
            <p:cNvPr id="8" name="Immagine 13" descr="Immagine 13">
              <a:extLst>
                <a:ext uri="{FF2B5EF4-FFF2-40B4-BE49-F238E27FC236}">
                  <a16:creationId xmlns:a16="http://schemas.microsoft.com/office/drawing/2014/main" id="{89222AFC-8CEA-8147-AE5E-9A27962D4797}"/>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0"/>
              <a:ext cx="575582" cy="412129"/>
            </a:xfrm>
            <a:prstGeom prst="rect">
              <a:avLst/>
            </a:prstGeom>
            <a:ln w="12700" cap="flat">
              <a:noFill/>
              <a:miter lim="400000"/>
            </a:ln>
            <a:effectLst/>
          </p:spPr>
        </p:pic>
      </p:grpSp>
      <p:sp>
        <p:nvSpPr>
          <p:cNvPr id="9" name="Segnaposto titolo 1">
            <a:extLst>
              <a:ext uri="{FF2B5EF4-FFF2-40B4-BE49-F238E27FC236}">
                <a16:creationId xmlns:a16="http://schemas.microsoft.com/office/drawing/2014/main" id="{63F074E9-67CF-CA40-BAD5-859CEC4F3D22}"/>
              </a:ext>
            </a:extLst>
          </p:cNvPr>
          <p:cNvSpPr>
            <a:spLocks noGrp="1"/>
          </p:cNvSpPr>
          <p:nvPr>
            <p:ph type="title"/>
          </p:nvPr>
        </p:nvSpPr>
        <p:spPr>
          <a:xfrm>
            <a:off x="3130794" y="303213"/>
            <a:ext cx="5079755" cy="394665"/>
          </a:xfrm>
          <a:prstGeom prst="rect">
            <a:avLst/>
          </a:prstGeom>
        </p:spPr>
        <p:txBody>
          <a:bodyPr vert="horz" lIns="91440" tIns="45720" rIns="91440" bIns="45720" rtlCol="0" anchor="ctr">
            <a:normAutofit/>
          </a:bodyPr>
          <a:lstStyle/>
          <a:p>
            <a:r>
              <a:rPr lang="en-GB"/>
              <a:t>Click to edit Master title style</a:t>
            </a:r>
            <a:endParaRPr lang="it-IT"/>
          </a:p>
        </p:txBody>
      </p:sp>
    </p:spTree>
    <p:extLst>
      <p:ext uri="{BB962C8B-B14F-4D97-AF65-F5344CB8AC3E}">
        <p14:creationId xmlns:p14="http://schemas.microsoft.com/office/powerpoint/2010/main" val="208466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4">
    <p:spTree>
      <p:nvGrpSpPr>
        <p:cNvPr id="1" name=""/>
        <p:cNvGrpSpPr/>
        <p:nvPr/>
      </p:nvGrpSpPr>
      <p:grpSpPr>
        <a:xfrm>
          <a:off x="0" y="0"/>
          <a:ext cx="0" cy="0"/>
          <a:chOff x="0" y="0"/>
          <a:chExt cx="0" cy="0"/>
        </a:xfrm>
      </p:grpSpPr>
      <p:sp>
        <p:nvSpPr>
          <p:cNvPr id="5" name="Segnaposto immagine 4">
            <a:extLst>
              <a:ext uri="{FF2B5EF4-FFF2-40B4-BE49-F238E27FC236}">
                <a16:creationId xmlns:a16="http://schemas.microsoft.com/office/drawing/2014/main" id="{94CB6723-28B2-7945-9B6D-72EFA63FB211}"/>
              </a:ext>
            </a:extLst>
          </p:cNvPr>
          <p:cNvSpPr>
            <a:spLocks noGrp="1"/>
          </p:cNvSpPr>
          <p:nvPr>
            <p:ph type="pic" sz="quarter" idx="10"/>
          </p:nvPr>
        </p:nvSpPr>
        <p:spPr>
          <a:xfrm>
            <a:off x="6718300" y="0"/>
            <a:ext cx="2425700" cy="5143500"/>
          </a:xfrm>
          <a:prstGeom prst="rect">
            <a:avLst/>
          </a:prstGeom>
          <a:solidFill>
            <a:schemeClr val="accent1">
              <a:lumMod val="20000"/>
              <a:lumOff val="80000"/>
            </a:schemeClr>
          </a:solidFill>
        </p:spPr>
        <p:txBody>
          <a:bodyPr/>
          <a:lstStyle/>
          <a:p>
            <a:r>
              <a:rPr lang="en-GB"/>
              <a:t>Click icon to add picture</a:t>
            </a:r>
            <a:endParaRPr lang="it-IT"/>
          </a:p>
        </p:txBody>
      </p:sp>
      <p:sp>
        <p:nvSpPr>
          <p:cNvPr id="11" name="Segnaposto testo 9">
            <a:extLst>
              <a:ext uri="{FF2B5EF4-FFF2-40B4-BE49-F238E27FC236}">
                <a16:creationId xmlns:a16="http://schemas.microsoft.com/office/drawing/2014/main" id="{A5DA4660-213F-A745-8927-F8D7DD6B2A5C}"/>
              </a:ext>
            </a:extLst>
          </p:cNvPr>
          <p:cNvSpPr>
            <a:spLocks noGrp="1"/>
          </p:cNvSpPr>
          <p:nvPr>
            <p:ph type="body" sz="quarter" idx="11"/>
          </p:nvPr>
        </p:nvSpPr>
        <p:spPr>
          <a:xfrm>
            <a:off x="323850" y="2162273"/>
            <a:ext cx="5705475" cy="2405063"/>
          </a:xfrm>
          <a:prstGeom prst="rect">
            <a:avLst/>
          </a:prstGeom>
        </p:spPr>
        <p:txBody>
          <a:bodyPr/>
          <a:lstStyle>
            <a:lvl1pPr>
              <a:buNone/>
              <a:defRPr sz="1400">
                <a:latin typeface="Nunito Sans" pitchFamily="2" charset="77"/>
              </a:defRPr>
            </a:lvl1pPr>
            <a:lvl2pPr>
              <a:buNone/>
              <a:defRPr/>
            </a:lvl2pPr>
            <a:lvl3pPr>
              <a:buNone/>
              <a:defRPr/>
            </a:lvl3pPr>
            <a:lvl4pPr>
              <a:buNone/>
              <a:defRPr/>
            </a:lvl4pPr>
            <a:lvl5pPr>
              <a:buNone/>
              <a:defRPr/>
            </a:lvl5pPr>
          </a:lstStyle>
          <a:p>
            <a:pPr lvl="0"/>
            <a:r>
              <a:rPr lang="en-GB"/>
              <a:t>Click to edit Master text styles</a:t>
            </a:r>
          </a:p>
        </p:txBody>
      </p:sp>
      <p:grpSp>
        <p:nvGrpSpPr>
          <p:cNvPr id="6" name="Gruppo">
            <a:extLst>
              <a:ext uri="{FF2B5EF4-FFF2-40B4-BE49-F238E27FC236}">
                <a16:creationId xmlns:a16="http://schemas.microsoft.com/office/drawing/2014/main" id="{F79B2A47-9FAB-D54C-8938-2DFE0D67B50A}"/>
              </a:ext>
            </a:extLst>
          </p:cNvPr>
          <p:cNvGrpSpPr/>
          <p:nvPr userDrawn="1"/>
        </p:nvGrpSpPr>
        <p:grpSpPr>
          <a:xfrm>
            <a:off x="5956390" y="4567336"/>
            <a:ext cx="1455776" cy="1714396"/>
            <a:chOff x="0" y="0"/>
            <a:chExt cx="1455774" cy="1714394"/>
          </a:xfrm>
        </p:grpSpPr>
        <p:pic>
          <p:nvPicPr>
            <p:cNvPr id="7" name="Gruppo" descr="Gruppo">
              <a:extLst>
                <a:ext uri="{FF2B5EF4-FFF2-40B4-BE49-F238E27FC236}">
                  <a16:creationId xmlns:a16="http://schemas.microsoft.com/office/drawing/2014/main" id="{949E9D8D-AB78-5E47-AC5A-95477C55F3B8}"/>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60436" y="760"/>
              <a:ext cx="1295339" cy="1713635"/>
            </a:xfrm>
            <a:prstGeom prst="rect">
              <a:avLst/>
            </a:prstGeom>
            <a:ln w="12700" cap="flat">
              <a:noFill/>
              <a:miter lim="400000"/>
            </a:ln>
            <a:effectLst/>
          </p:spPr>
        </p:pic>
        <p:pic>
          <p:nvPicPr>
            <p:cNvPr id="8" name="Immagine 13" descr="Immagine 13">
              <a:extLst>
                <a:ext uri="{FF2B5EF4-FFF2-40B4-BE49-F238E27FC236}">
                  <a16:creationId xmlns:a16="http://schemas.microsoft.com/office/drawing/2014/main" id="{D6FB5EDC-10C3-914B-B122-06F3AE37277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0"/>
              <a:ext cx="575582" cy="412129"/>
            </a:xfrm>
            <a:prstGeom prst="rect">
              <a:avLst/>
            </a:prstGeom>
            <a:ln w="12700" cap="flat">
              <a:noFill/>
              <a:miter lim="400000"/>
            </a:ln>
            <a:effectLst/>
          </p:spPr>
        </p:pic>
      </p:grpSp>
      <p:sp>
        <p:nvSpPr>
          <p:cNvPr id="9" name="Segnaposto titolo 1">
            <a:extLst>
              <a:ext uri="{FF2B5EF4-FFF2-40B4-BE49-F238E27FC236}">
                <a16:creationId xmlns:a16="http://schemas.microsoft.com/office/drawing/2014/main" id="{CC575A74-5006-4F4C-BC43-8DD3C82A18BF}"/>
              </a:ext>
            </a:extLst>
          </p:cNvPr>
          <p:cNvSpPr>
            <a:spLocks noGrp="1"/>
          </p:cNvSpPr>
          <p:nvPr>
            <p:ph type="title"/>
          </p:nvPr>
        </p:nvSpPr>
        <p:spPr>
          <a:xfrm>
            <a:off x="323850" y="303213"/>
            <a:ext cx="5768975" cy="394665"/>
          </a:xfrm>
          <a:prstGeom prst="rect">
            <a:avLst/>
          </a:prstGeom>
        </p:spPr>
        <p:txBody>
          <a:bodyPr vert="horz" lIns="91440" tIns="45720" rIns="91440" bIns="45720" rtlCol="0" anchor="ctr">
            <a:normAutofit/>
          </a:bodyPr>
          <a:lstStyle/>
          <a:p>
            <a:r>
              <a:rPr lang="en-GB"/>
              <a:t>Click to edit Master title style</a:t>
            </a:r>
            <a:endParaRPr lang="it-IT"/>
          </a:p>
        </p:txBody>
      </p:sp>
    </p:spTree>
    <p:extLst>
      <p:ext uri="{BB962C8B-B14F-4D97-AF65-F5344CB8AC3E}">
        <p14:creationId xmlns:p14="http://schemas.microsoft.com/office/powerpoint/2010/main" val="395314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CCD89A-6F2E-4797-86D1-54E20C844D60}"/>
              </a:ext>
            </a:extLst>
          </p:cNvPr>
          <p:cNvSpPr>
            <a:spLocks noGrp="1"/>
          </p:cNvSpPr>
          <p:nvPr>
            <p:ph type="pic" sz="quarter" idx="10"/>
          </p:nvPr>
        </p:nvSpPr>
        <p:spPr>
          <a:xfrm>
            <a:off x="0" y="3254828"/>
            <a:ext cx="9144000" cy="1888672"/>
          </a:xfrm>
          <a:prstGeom prst="rect">
            <a:avLst/>
          </a:prstGeom>
          <a:solidFill>
            <a:schemeClr val="accent1">
              <a:lumMod val="20000"/>
              <a:lumOff val="80000"/>
            </a:schemeClr>
          </a:solidFill>
        </p:spPr>
        <p:txBody>
          <a:bodyPr/>
          <a:lstStyle/>
          <a:p>
            <a:r>
              <a:rPr lang="en-GB"/>
              <a:t>Click icon to add picture</a:t>
            </a:r>
            <a:endParaRPr lang="id-ID"/>
          </a:p>
        </p:txBody>
      </p:sp>
      <p:sp>
        <p:nvSpPr>
          <p:cNvPr id="5" name="Segnaposto testo 9">
            <a:extLst>
              <a:ext uri="{FF2B5EF4-FFF2-40B4-BE49-F238E27FC236}">
                <a16:creationId xmlns:a16="http://schemas.microsoft.com/office/drawing/2014/main" id="{AD862238-5300-0749-88B1-FAFFEA554790}"/>
              </a:ext>
            </a:extLst>
          </p:cNvPr>
          <p:cNvSpPr>
            <a:spLocks noGrp="1"/>
          </p:cNvSpPr>
          <p:nvPr>
            <p:ph type="body" sz="quarter" idx="11"/>
          </p:nvPr>
        </p:nvSpPr>
        <p:spPr>
          <a:xfrm>
            <a:off x="3740151" y="137999"/>
            <a:ext cx="5215164" cy="921544"/>
          </a:xfrm>
          <a:prstGeom prst="rect">
            <a:avLst/>
          </a:prstGeom>
        </p:spPr>
        <p:txBody>
          <a:bodyPr/>
          <a:lstStyle>
            <a:lvl1pPr>
              <a:buNone/>
              <a:defRPr sz="900" b="0" i="0">
                <a:latin typeface="Nunito Sans ExtraLight" pitchFamily="2" charset="77"/>
              </a:defRPr>
            </a:lvl1pPr>
            <a:lvl2pPr>
              <a:buNone/>
              <a:defRPr/>
            </a:lvl2pPr>
            <a:lvl3pPr>
              <a:buNone/>
              <a:defRPr/>
            </a:lvl3pPr>
            <a:lvl4pPr>
              <a:buNone/>
              <a:defRPr/>
            </a:lvl4pPr>
            <a:lvl5pPr>
              <a:buNone/>
              <a:defRPr/>
            </a:lvl5pPr>
          </a:lstStyle>
          <a:p>
            <a:pPr lvl="0"/>
            <a:r>
              <a:rPr lang="en-GB"/>
              <a:t>Click to edit Master text styles</a:t>
            </a:r>
          </a:p>
        </p:txBody>
      </p:sp>
      <p:sp>
        <p:nvSpPr>
          <p:cNvPr id="6" name="Segnaposto testo 9">
            <a:extLst>
              <a:ext uri="{FF2B5EF4-FFF2-40B4-BE49-F238E27FC236}">
                <a16:creationId xmlns:a16="http://schemas.microsoft.com/office/drawing/2014/main" id="{FF9E57BF-604F-D947-894F-7C4E98AF3C39}"/>
              </a:ext>
            </a:extLst>
          </p:cNvPr>
          <p:cNvSpPr>
            <a:spLocks noGrp="1"/>
          </p:cNvSpPr>
          <p:nvPr>
            <p:ph type="body" sz="quarter" idx="12"/>
          </p:nvPr>
        </p:nvSpPr>
        <p:spPr>
          <a:xfrm>
            <a:off x="311699" y="1235641"/>
            <a:ext cx="8643615" cy="1888672"/>
          </a:xfrm>
          <a:prstGeom prst="rect">
            <a:avLst/>
          </a:prstGeom>
        </p:spPr>
        <p:txBody>
          <a:bodyPr/>
          <a:lstStyle>
            <a:lvl1pPr>
              <a:buNone/>
              <a:defRPr sz="1400">
                <a:latin typeface="Nunito Sans" pitchFamily="2" charset="77"/>
              </a:defRPr>
            </a:lvl1pPr>
            <a:lvl2pPr>
              <a:buNone/>
              <a:defRPr/>
            </a:lvl2pPr>
            <a:lvl3pPr>
              <a:buNone/>
              <a:defRPr/>
            </a:lvl3pPr>
            <a:lvl4pPr>
              <a:buNone/>
              <a:defRPr/>
            </a:lvl4pPr>
            <a:lvl5pPr>
              <a:buNone/>
              <a:defRPr/>
            </a:lvl5pPr>
          </a:lstStyle>
          <a:p>
            <a:pPr lvl="0"/>
            <a:r>
              <a:rPr lang="en-GB"/>
              <a:t>Click to edit Master text styles</a:t>
            </a:r>
          </a:p>
        </p:txBody>
      </p:sp>
      <p:sp>
        <p:nvSpPr>
          <p:cNvPr id="8" name="Segnaposto titolo 1">
            <a:extLst>
              <a:ext uri="{FF2B5EF4-FFF2-40B4-BE49-F238E27FC236}">
                <a16:creationId xmlns:a16="http://schemas.microsoft.com/office/drawing/2014/main" id="{79FF270D-0B12-6844-A5C3-FC352D50BA89}"/>
              </a:ext>
            </a:extLst>
          </p:cNvPr>
          <p:cNvSpPr>
            <a:spLocks noGrp="1"/>
          </p:cNvSpPr>
          <p:nvPr>
            <p:ph type="title"/>
          </p:nvPr>
        </p:nvSpPr>
        <p:spPr>
          <a:xfrm>
            <a:off x="323851" y="303213"/>
            <a:ext cx="3181350" cy="394665"/>
          </a:xfrm>
          <a:prstGeom prst="rect">
            <a:avLst/>
          </a:prstGeom>
        </p:spPr>
        <p:txBody>
          <a:bodyPr vert="horz" lIns="91440" tIns="45720" rIns="91440" bIns="45720" rtlCol="0" anchor="ctr">
            <a:normAutofit/>
          </a:bodyPr>
          <a:lstStyle/>
          <a:p>
            <a:r>
              <a:rPr lang="en-GB"/>
              <a:t>Click to edit Master title style</a:t>
            </a:r>
            <a:endParaRPr lang="it-IT"/>
          </a:p>
        </p:txBody>
      </p:sp>
    </p:spTree>
    <p:extLst>
      <p:ext uri="{BB962C8B-B14F-4D97-AF65-F5344CB8AC3E}">
        <p14:creationId xmlns:p14="http://schemas.microsoft.com/office/powerpoint/2010/main" val="55306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2">
    <p:bg>
      <p:bgPr>
        <a:solidFill>
          <a:schemeClr val="lt2"/>
        </a:solidFill>
        <a:effectLst/>
      </p:bgPr>
    </p:bg>
    <p:spTree>
      <p:nvGrpSpPr>
        <p:cNvPr id="1" name="Shape 5"/>
        <p:cNvGrpSpPr/>
        <p:nvPr/>
      </p:nvGrpSpPr>
      <p:grpSpPr>
        <a:xfrm>
          <a:off x="0" y="0"/>
          <a:ext cx="0" cy="0"/>
          <a:chOff x="0" y="0"/>
          <a:chExt cx="0" cy="0"/>
        </a:xfrm>
      </p:grpSpPr>
      <p:grpSp>
        <p:nvGrpSpPr>
          <p:cNvPr id="4" name="Gruppo">
            <a:extLst>
              <a:ext uri="{FF2B5EF4-FFF2-40B4-BE49-F238E27FC236}">
                <a16:creationId xmlns:a16="http://schemas.microsoft.com/office/drawing/2014/main" id="{EAE11BC5-F587-524D-8827-9C8BB9C8CF16}"/>
              </a:ext>
            </a:extLst>
          </p:cNvPr>
          <p:cNvGrpSpPr/>
          <p:nvPr userDrawn="1"/>
        </p:nvGrpSpPr>
        <p:grpSpPr>
          <a:xfrm>
            <a:off x="5956390" y="4567336"/>
            <a:ext cx="1455776" cy="1714396"/>
            <a:chOff x="0" y="0"/>
            <a:chExt cx="1455774" cy="1714394"/>
          </a:xfrm>
        </p:grpSpPr>
        <p:pic>
          <p:nvPicPr>
            <p:cNvPr id="5" name="Gruppo" descr="Gruppo">
              <a:extLst>
                <a:ext uri="{FF2B5EF4-FFF2-40B4-BE49-F238E27FC236}">
                  <a16:creationId xmlns:a16="http://schemas.microsoft.com/office/drawing/2014/main" id="{3BF1C728-DA13-7E47-969B-FF21E701B0A1}"/>
                </a:ext>
              </a:extLst>
            </p:cNvPr>
            <p:cNvPicPr>
              <a:picLocks noChangeAspect="1"/>
            </p:cNvPicPr>
            <p:nvPr/>
          </p:nvPicPr>
          <p:blipFill>
            <a:blip r:embed="rId16" cstate="hqprint">
              <a:extLst>
                <a:ext uri="{28A0092B-C50C-407E-A947-70E740481C1C}">
                  <a14:useLocalDpi xmlns:a14="http://schemas.microsoft.com/office/drawing/2010/main"/>
                </a:ext>
              </a:extLst>
            </a:blip>
            <a:srcRect/>
            <a:stretch>
              <a:fillRect/>
            </a:stretch>
          </p:blipFill>
          <p:spPr>
            <a:xfrm>
              <a:off x="160436" y="760"/>
              <a:ext cx="1295339" cy="1713635"/>
            </a:xfrm>
            <a:prstGeom prst="rect">
              <a:avLst/>
            </a:prstGeom>
            <a:ln w="12700" cap="flat">
              <a:noFill/>
              <a:miter lim="400000"/>
            </a:ln>
            <a:effectLst/>
          </p:spPr>
        </p:pic>
        <p:pic>
          <p:nvPicPr>
            <p:cNvPr id="8" name="Immagine 13" descr="Immagine 13">
              <a:extLst>
                <a:ext uri="{FF2B5EF4-FFF2-40B4-BE49-F238E27FC236}">
                  <a16:creationId xmlns:a16="http://schemas.microsoft.com/office/drawing/2014/main" id="{74467AE0-BEFA-E948-B154-239EFB998A1E}"/>
                </a:ext>
              </a:extLst>
            </p:cNvPr>
            <p:cNvPicPr>
              <a:picLocks noChangeAspect="1"/>
            </p:cNvPicPr>
            <p:nvPr/>
          </p:nvPicPr>
          <p:blipFill>
            <a:blip r:embed="rId17" cstate="hqprint">
              <a:extLst>
                <a:ext uri="{28A0092B-C50C-407E-A947-70E740481C1C}">
                  <a14:useLocalDpi xmlns:a14="http://schemas.microsoft.com/office/drawing/2010/main"/>
                </a:ext>
              </a:extLst>
            </a:blip>
            <a:srcRect/>
            <a:stretch>
              <a:fillRect/>
            </a:stretch>
          </p:blipFill>
          <p:spPr>
            <a:xfrm>
              <a:off x="0" y="0"/>
              <a:ext cx="575582" cy="412129"/>
            </a:xfrm>
            <a:prstGeom prst="rect">
              <a:avLst/>
            </a:prstGeom>
            <a:ln w="12700" cap="flat">
              <a:noFill/>
              <a:miter lim="400000"/>
            </a:ln>
            <a:effectLst/>
          </p:spPr>
        </p:pic>
      </p:grpSp>
      <p:sp>
        <p:nvSpPr>
          <p:cNvPr id="2" name="Segnaposto titolo 1">
            <a:extLst>
              <a:ext uri="{FF2B5EF4-FFF2-40B4-BE49-F238E27FC236}">
                <a16:creationId xmlns:a16="http://schemas.microsoft.com/office/drawing/2014/main" id="{C525A732-2CA7-4C46-AFCE-9A38D5C161B2}"/>
              </a:ext>
            </a:extLst>
          </p:cNvPr>
          <p:cNvSpPr>
            <a:spLocks noGrp="1"/>
          </p:cNvSpPr>
          <p:nvPr>
            <p:ph type="title"/>
          </p:nvPr>
        </p:nvSpPr>
        <p:spPr>
          <a:xfrm>
            <a:off x="323850" y="303213"/>
            <a:ext cx="7886700" cy="394665"/>
          </a:xfrm>
          <a:prstGeom prst="rect">
            <a:avLst/>
          </a:prstGeom>
        </p:spPr>
        <p:txBody>
          <a:bodyPr vert="horz" lIns="91440" tIns="45720" rIns="91440" bIns="45720" rtlCol="0" anchor="ctr">
            <a:normAutofit/>
          </a:bodyPr>
          <a:lstStyle/>
          <a:p>
            <a:r>
              <a:rPr lang="it-IT"/>
              <a:t>titolo</a:t>
            </a:r>
          </a:p>
        </p:txBody>
      </p:sp>
      <p:sp>
        <p:nvSpPr>
          <p:cNvPr id="3" name="Segnaposto numero diapositiva 2">
            <a:extLst>
              <a:ext uri="{FF2B5EF4-FFF2-40B4-BE49-F238E27FC236}">
                <a16:creationId xmlns:a16="http://schemas.microsoft.com/office/drawing/2014/main" id="{783F6EE0-B40E-4D85-B107-85A0E2CA65C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A4C13C2-4050-46CF-AE25-C930BF8BD81E}" type="slidenum">
              <a:rPr lang="it-IT" smtClean="0"/>
              <a:t>‹N›</a:t>
            </a:fld>
            <a:endParaRPr lang="it-IT"/>
          </a:p>
        </p:txBody>
      </p:sp>
    </p:spTree>
  </p:cSld>
  <p:clrMap bg1="lt1" tx1="dk1" bg2="dk2" tx2="lt2" accent1="accent1" accent2="accent2" accent3="accent3" accent4="accent4" accent5="accent5" accent6="accent6" hlink="hlink" folHlink="folHlink"/>
  <p:sldLayoutIdLst>
    <p:sldLayoutId id="2147483676" r:id="rId1"/>
    <p:sldLayoutId id="2147483679" r:id="rId2"/>
    <p:sldLayoutId id="2147483672" r:id="rId3"/>
    <p:sldLayoutId id="2147483673" r:id="rId4"/>
    <p:sldLayoutId id="2147483665" r:id="rId5"/>
    <p:sldLayoutId id="2147483666" r:id="rId6"/>
    <p:sldLayoutId id="2147483668" r:id="rId7"/>
    <p:sldLayoutId id="2147483667" r:id="rId8"/>
    <p:sldLayoutId id="2147483669" r:id="rId9"/>
    <p:sldLayoutId id="2147483670" r:id="rId10"/>
    <p:sldLayoutId id="2147483671" r:id="rId11"/>
    <p:sldLayoutId id="2147483677" r:id="rId12"/>
    <p:sldLayoutId id="2147483678" r:id="rId13"/>
    <p:sldLayoutId id="2147483675" r:id="rId1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000" b="1" i="0" u="none" strike="noStrike" cap="all" baseline="0">
          <a:solidFill>
            <a:schemeClr val="accent1"/>
          </a:solidFill>
          <a:latin typeface="Nunito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04" userDrawn="1">
          <p15:clr>
            <a:srgbClr val="F26B43"/>
          </p15:clr>
        </p15:guide>
        <p15:guide id="2" orient="horz" pos="1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9790DFAC-A560-4B48-9998-A845685AD949}"/>
              </a:ext>
            </a:extLst>
          </p:cNvPr>
          <p:cNvSpPr>
            <a:spLocks noGrp="1"/>
          </p:cNvSpPr>
          <p:nvPr>
            <p:ph type="body" sz="quarter" idx="12"/>
          </p:nvPr>
        </p:nvSpPr>
        <p:spPr/>
        <p:txBody>
          <a:bodyPr/>
          <a:lstStyle/>
          <a:p>
            <a:r>
              <a:rPr lang="it-IT"/>
              <a:t>Connected Cars</a:t>
            </a:r>
          </a:p>
        </p:txBody>
      </p:sp>
      <p:sp>
        <p:nvSpPr>
          <p:cNvPr id="10" name="Segnaposto testo 9">
            <a:extLst>
              <a:ext uri="{FF2B5EF4-FFF2-40B4-BE49-F238E27FC236}">
                <a16:creationId xmlns:a16="http://schemas.microsoft.com/office/drawing/2014/main" id="{BA14FFB2-3FF5-4D5B-BB7C-36AFCCCF0C0C}"/>
              </a:ext>
            </a:extLst>
          </p:cNvPr>
          <p:cNvSpPr>
            <a:spLocks noGrp="1"/>
          </p:cNvSpPr>
          <p:nvPr>
            <p:ph type="body" sz="quarter" idx="13"/>
          </p:nvPr>
        </p:nvSpPr>
        <p:spPr/>
        <p:txBody>
          <a:bodyPr/>
          <a:lstStyle/>
          <a:p>
            <a:r>
              <a:rPr lang="it-IT" dirty="0"/>
              <a:t>25/01/2021</a:t>
            </a:r>
          </a:p>
        </p:txBody>
      </p:sp>
    </p:spTree>
    <p:extLst>
      <p:ext uri="{BB962C8B-B14F-4D97-AF65-F5344CB8AC3E}">
        <p14:creationId xmlns:p14="http://schemas.microsoft.com/office/powerpoint/2010/main" val="93200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a:solidFill>
                  <a:srgbClr val="005BB2">
                    <a:lumMod val="75000"/>
                  </a:srgbClr>
                </a:solidFill>
                <a:latin typeface="Nunito Sans Black" pitchFamily="2" charset="77"/>
              </a:rPr>
              <a:t>Facts and </a:t>
            </a:r>
            <a:r>
              <a:rPr lang="it-IT" sz="2400" b="0" cap="none" dirty="0" err="1">
                <a:solidFill>
                  <a:srgbClr val="005BB2">
                    <a:lumMod val="75000"/>
                  </a:srgbClr>
                </a:solidFill>
                <a:latin typeface="Nunito Sans Black" pitchFamily="2" charset="77"/>
              </a:rPr>
              <a:t>figures</a:t>
            </a:r>
            <a:endParaRPr lang="it-IT" b="0" cap="none" dirty="0">
              <a:solidFill>
                <a:srgbClr val="000000"/>
              </a:solidFill>
              <a:latin typeface="Nunito Sans" pitchFamily="2" charset="0"/>
            </a:endParaRPr>
          </a:p>
        </p:txBody>
      </p:sp>
      <p:cxnSp>
        <p:nvCxnSpPr>
          <p:cNvPr id="3" name="Connettore diritto 2">
            <a:extLst>
              <a:ext uri="{FF2B5EF4-FFF2-40B4-BE49-F238E27FC236}">
                <a16:creationId xmlns:a16="http://schemas.microsoft.com/office/drawing/2014/main" id="{9D89D92B-4CDB-4157-AF57-A2751D39C0E6}"/>
              </a:ext>
            </a:extLst>
          </p:cNvPr>
          <p:cNvCxnSpPr>
            <a:cxnSpLocks/>
          </p:cNvCxnSpPr>
          <p:nvPr/>
        </p:nvCxnSpPr>
        <p:spPr>
          <a:xfrm>
            <a:off x="245918" y="2179222"/>
            <a:ext cx="8491682" cy="150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egnaposto testo 2">
            <a:extLst>
              <a:ext uri="{FF2B5EF4-FFF2-40B4-BE49-F238E27FC236}">
                <a16:creationId xmlns:a16="http://schemas.microsoft.com/office/drawing/2014/main" id="{CE89FE21-43D5-4C57-9C96-5A4B2F311AFB}"/>
              </a:ext>
            </a:extLst>
          </p:cNvPr>
          <p:cNvSpPr txBox="1">
            <a:spLocks/>
          </p:cNvSpPr>
          <p:nvPr/>
        </p:nvSpPr>
        <p:spPr>
          <a:xfrm>
            <a:off x="3860800" y="1200402"/>
            <a:ext cx="5263332" cy="60975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pitchFamily="2" charset="0"/>
              </a:rPr>
              <a:t>In media, gli utenti </a:t>
            </a:r>
            <a:r>
              <a:rPr lang="it-IT" sz="1400" b="1" dirty="0">
                <a:latin typeface="Nunito Sans" pitchFamily="2" charset="0"/>
              </a:rPr>
              <a:t>europei hanno percorso 100 km al giorno, </a:t>
            </a:r>
            <a:r>
              <a:rPr lang="it-IT" sz="1400" dirty="0">
                <a:latin typeface="Nunito Sans" pitchFamily="2" charset="0"/>
              </a:rPr>
              <a:t>quelli</a:t>
            </a:r>
            <a:r>
              <a:rPr lang="it-IT" sz="1400" b="1" dirty="0">
                <a:latin typeface="Nunito Sans" pitchFamily="2" charset="0"/>
              </a:rPr>
              <a:t> americani 77</a:t>
            </a:r>
            <a:r>
              <a:rPr lang="it-IT" sz="1400" dirty="0">
                <a:latin typeface="Nunito Sans" pitchFamily="2" charset="0"/>
              </a:rPr>
              <a:t>.  </a:t>
            </a:r>
            <a:endParaRPr lang="it-IT" sz="1400" dirty="0"/>
          </a:p>
        </p:txBody>
      </p:sp>
      <p:sp>
        <p:nvSpPr>
          <p:cNvPr id="21" name="Segnaposto testo 2">
            <a:extLst>
              <a:ext uri="{FF2B5EF4-FFF2-40B4-BE49-F238E27FC236}">
                <a16:creationId xmlns:a16="http://schemas.microsoft.com/office/drawing/2014/main" id="{73B25704-74B2-41EE-90F9-2A64EB5A9B1C}"/>
              </a:ext>
            </a:extLst>
          </p:cNvPr>
          <p:cNvSpPr>
            <a:spLocks noGrp="1"/>
          </p:cNvSpPr>
          <p:nvPr>
            <p:ph type="body" sz="quarter" idx="11"/>
          </p:nvPr>
        </p:nvSpPr>
        <p:spPr>
          <a:xfrm>
            <a:off x="3860800" y="2633669"/>
            <a:ext cx="4883151" cy="609758"/>
          </a:xfrm>
        </p:spPr>
        <p:txBody>
          <a:bodyPr/>
          <a:lstStyle/>
          <a:p>
            <a:r>
              <a:rPr lang="it-IT" sz="1400" dirty="0">
                <a:latin typeface="Nunito Sans" pitchFamily="2" charset="0"/>
              </a:rPr>
              <a:t>In media, </a:t>
            </a:r>
            <a:r>
              <a:rPr lang="it-IT" sz="1400" b="1" dirty="0">
                <a:latin typeface="Nunito Sans" pitchFamily="2" charset="0"/>
              </a:rPr>
              <a:t>gli utenti europei guidano 1h15m, quelli americani poco meno di un’ora</a:t>
            </a:r>
            <a:r>
              <a:rPr lang="it-IT" sz="1400" dirty="0">
                <a:latin typeface="Nunito Sans" pitchFamily="2" charset="0"/>
              </a:rPr>
              <a:t>. </a:t>
            </a:r>
            <a:endParaRPr lang="it-IT" sz="1400" dirty="0"/>
          </a:p>
        </p:txBody>
      </p:sp>
      <p:pic>
        <p:nvPicPr>
          <p:cNvPr id="22" name="Segnaposto immagine 6">
            <a:extLst>
              <a:ext uri="{FF2B5EF4-FFF2-40B4-BE49-F238E27FC236}">
                <a16:creationId xmlns:a16="http://schemas.microsoft.com/office/drawing/2014/main" id="{D4FC414D-D62E-4674-B590-A4DAD1801762}"/>
              </a:ext>
            </a:extLst>
          </p:cNvPr>
          <p:cNvPicPr>
            <a:picLocks noChangeAspect="1"/>
          </p:cNvPicPr>
          <p:nvPr/>
        </p:nvPicPr>
        <p:blipFill>
          <a:blip r:embed="rId3"/>
          <a:srcRect l="10" r="10"/>
          <a:stretch/>
        </p:blipFill>
        <p:spPr>
          <a:xfrm>
            <a:off x="203579" y="2271345"/>
            <a:ext cx="3199108" cy="1334405"/>
          </a:xfrm>
          <a:prstGeom prst="rect">
            <a:avLst/>
          </a:prstGeom>
          <a:solidFill>
            <a:schemeClr val="accent1">
              <a:lumMod val="20000"/>
              <a:lumOff val="80000"/>
            </a:schemeClr>
          </a:solidFill>
        </p:spPr>
      </p:pic>
      <p:sp>
        <p:nvSpPr>
          <p:cNvPr id="2" name="Segnaposto numero diapositiva 1">
            <a:extLst>
              <a:ext uri="{FF2B5EF4-FFF2-40B4-BE49-F238E27FC236}">
                <a16:creationId xmlns:a16="http://schemas.microsoft.com/office/drawing/2014/main" id="{7A6BE99E-E2CE-4329-BD73-890F88F996CA}"/>
              </a:ext>
            </a:extLst>
          </p:cNvPr>
          <p:cNvSpPr>
            <a:spLocks noGrp="1"/>
          </p:cNvSpPr>
          <p:nvPr>
            <p:ph type="sldNum" sz="quarter" idx="4"/>
          </p:nvPr>
        </p:nvSpPr>
        <p:spPr/>
        <p:txBody>
          <a:bodyPr/>
          <a:lstStyle/>
          <a:p>
            <a:fld id="{3A4C13C2-4050-46CF-AE25-C930BF8BD81E}" type="slidenum">
              <a:rPr lang="it-IT" smtClean="0">
                <a:solidFill>
                  <a:srgbClr val="002060"/>
                </a:solidFill>
              </a:rPr>
              <a:t>10</a:t>
            </a:fld>
            <a:endParaRPr lang="it-IT" dirty="0">
              <a:solidFill>
                <a:srgbClr val="002060"/>
              </a:solidFill>
            </a:endParaRPr>
          </a:p>
        </p:txBody>
      </p:sp>
      <p:pic>
        <p:nvPicPr>
          <p:cNvPr id="12" name="Segnaposto immagine 6">
            <a:extLst>
              <a:ext uri="{FF2B5EF4-FFF2-40B4-BE49-F238E27FC236}">
                <a16:creationId xmlns:a16="http://schemas.microsoft.com/office/drawing/2014/main" id="{47FA1EA8-2B54-4D30-8BBB-48B689B07E60}"/>
              </a:ext>
            </a:extLst>
          </p:cNvPr>
          <p:cNvPicPr>
            <a:picLocks noChangeAspect="1"/>
          </p:cNvPicPr>
          <p:nvPr/>
        </p:nvPicPr>
        <p:blipFill>
          <a:blip r:embed="rId4"/>
          <a:srcRect t="21" b="21"/>
          <a:stretch/>
        </p:blipFill>
        <p:spPr>
          <a:xfrm>
            <a:off x="203579" y="771356"/>
            <a:ext cx="3199064" cy="1334387"/>
          </a:xfrm>
          <a:prstGeom prst="rect">
            <a:avLst/>
          </a:prstGeom>
          <a:solidFill>
            <a:schemeClr val="accent1">
              <a:lumMod val="20000"/>
              <a:lumOff val="80000"/>
            </a:schemeClr>
          </a:solidFill>
        </p:spPr>
      </p:pic>
    </p:spTree>
    <p:extLst>
      <p:ext uri="{BB962C8B-B14F-4D97-AF65-F5344CB8AC3E}">
        <p14:creationId xmlns:p14="http://schemas.microsoft.com/office/powerpoint/2010/main" val="190639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a:solidFill>
                  <a:schemeClr val="accent2">
                    <a:lumMod val="75000"/>
                  </a:schemeClr>
                </a:solidFill>
                <a:latin typeface="Nunito Sans Black" pitchFamily="2" charset="77"/>
              </a:rPr>
              <a:t>Cluster </a:t>
            </a:r>
            <a:r>
              <a:rPr lang="it-IT" sz="2400" b="0" cap="none" err="1">
                <a:solidFill>
                  <a:schemeClr val="accent2">
                    <a:lumMod val="75000"/>
                  </a:schemeClr>
                </a:solidFill>
                <a:latin typeface="Nunito Sans Black" pitchFamily="2" charset="77"/>
              </a:rPr>
              <a:t>analysis</a:t>
            </a:r>
            <a:endParaRPr lang="it-IT" b="0" cap="none">
              <a:solidFill>
                <a:srgbClr val="000000"/>
              </a:solidFill>
              <a:latin typeface="Nunito Sans" pitchFamily="2" charset="0"/>
            </a:endParaRPr>
          </a:p>
        </p:txBody>
      </p:sp>
      <p:sp>
        <p:nvSpPr>
          <p:cNvPr id="5" name="Segnaposto testo 4">
            <a:extLst>
              <a:ext uri="{FF2B5EF4-FFF2-40B4-BE49-F238E27FC236}">
                <a16:creationId xmlns:a16="http://schemas.microsoft.com/office/drawing/2014/main" id="{91CAE1E5-5C31-45D9-816A-F0FBCE86F522}"/>
              </a:ext>
            </a:extLst>
          </p:cNvPr>
          <p:cNvSpPr>
            <a:spLocks noGrp="1"/>
          </p:cNvSpPr>
          <p:nvPr>
            <p:ph type="body" idx="2"/>
          </p:nvPr>
        </p:nvSpPr>
        <p:spPr>
          <a:xfrm>
            <a:off x="323850" y="876121"/>
            <a:ext cx="4773930" cy="4287077"/>
          </a:xfrm>
        </p:spPr>
        <p:txBody>
          <a:bodyPr>
            <a:normAutofit/>
          </a:bodyPr>
          <a:lstStyle/>
          <a:p>
            <a:pPr marL="285750" indent="-285750">
              <a:lnSpc>
                <a:spcPct val="150000"/>
              </a:lnSpc>
              <a:buClr>
                <a:schemeClr val="accent5"/>
              </a:buClr>
              <a:buFont typeface="Wingdings" panose="05000000000000000000" pitchFamily="2" charset="2"/>
              <a:buChar char="Ø"/>
            </a:pPr>
            <a:r>
              <a:rPr lang="it-IT" b="0" i="0">
                <a:solidFill>
                  <a:srgbClr val="202124"/>
                </a:solidFill>
                <a:effectLst/>
                <a:latin typeface="Nunito Sans" pitchFamily="2" charset="0"/>
              </a:rPr>
              <a:t>L’analisi di cluster prevede la scopert</a:t>
            </a:r>
            <a:r>
              <a:rPr lang="it-IT">
                <a:solidFill>
                  <a:srgbClr val="202124"/>
                </a:solidFill>
                <a:latin typeface="Nunito Sans" pitchFamily="2" charset="0"/>
              </a:rPr>
              <a:t>a autonoma di raggruppamenti (</a:t>
            </a:r>
            <a:r>
              <a:rPr lang="it-IT" b="1">
                <a:solidFill>
                  <a:srgbClr val="202124"/>
                </a:solidFill>
                <a:latin typeface="Nunito Sans" pitchFamily="2" charset="0"/>
              </a:rPr>
              <a:t>cluster</a:t>
            </a:r>
            <a:r>
              <a:rPr lang="it-IT">
                <a:solidFill>
                  <a:srgbClr val="202124"/>
                </a:solidFill>
                <a:latin typeface="Nunito Sans" pitchFamily="2" charset="0"/>
              </a:rPr>
              <a:t>) nei dati sulla base di pattern</a:t>
            </a:r>
          </a:p>
          <a:p>
            <a:pPr marL="285750" indent="-285750">
              <a:lnSpc>
                <a:spcPct val="150000"/>
              </a:lnSpc>
              <a:buClr>
                <a:schemeClr val="accent5"/>
              </a:buClr>
              <a:buFont typeface="Wingdings" panose="05000000000000000000" pitchFamily="2" charset="2"/>
              <a:buChar char="Ø"/>
            </a:pPr>
            <a:r>
              <a:rPr lang="it-IT">
                <a:solidFill>
                  <a:srgbClr val="202124"/>
                </a:solidFill>
                <a:latin typeface="Nunito Sans" pitchFamily="2" charset="0"/>
              </a:rPr>
              <a:t>Questo tipo di tecnica statistica permette di assegnare i veicoli a un gruppo di auto simili sulla base di caratteristiche comuni senza bisogno di categorie preimpostate</a:t>
            </a:r>
          </a:p>
          <a:p>
            <a:pPr marL="285750" indent="-285750">
              <a:lnSpc>
                <a:spcPct val="150000"/>
              </a:lnSpc>
              <a:buClr>
                <a:schemeClr val="accent5"/>
              </a:buClr>
              <a:buFont typeface="Wingdings" panose="05000000000000000000" pitchFamily="2" charset="2"/>
              <a:buChar char="Ø"/>
            </a:pPr>
            <a:r>
              <a:rPr lang="it-IT" b="0" i="0">
                <a:solidFill>
                  <a:srgbClr val="202124"/>
                </a:solidFill>
                <a:effectLst/>
                <a:latin typeface="Nunito Sans" pitchFamily="2" charset="0"/>
              </a:rPr>
              <a:t>Si tratta di un’attività di apprendimento automatico </a:t>
            </a:r>
            <a:r>
              <a:rPr lang="it-IT" b="1" i="0">
                <a:solidFill>
                  <a:srgbClr val="202124"/>
                </a:solidFill>
                <a:effectLst/>
                <a:latin typeface="Nunito Sans" pitchFamily="2" charset="0"/>
              </a:rPr>
              <a:t>non supervisionato</a:t>
            </a:r>
            <a:endParaRPr lang="it-IT">
              <a:latin typeface="Nunito Sans" pitchFamily="2" charset="0"/>
            </a:endParaRPr>
          </a:p>
        </p:txBody>
      </p:sp>
      <p:pic>
        <p:nvPicPr>
          <p:cNvPr id="3" name="Immagine 2" descr="Immagine che contiene luce, filo, oggetto da esterni, notte&#10;&#10;Descrizione generata automaticamente">
            <a:extLst>
              <a:ext uri="{FF2B5EF4-FFF2-40B4-BE49-F238E27FC236}">
                <a16:creationId xmlns:a16="http://schemas.microsoft.com/office/drawing/2014/main" id="{F441A062-4323-4877-881B-888486B3F967}"/>
              </a:ext>
            </a:extLst>
          </p:cNvPr>
          <p:cNvPicPr>
            <a:picLocks noChangeAspect="1"/>
          </p:cNvPicPr>
          <p:nvPr/>
        </p:nvPicPr>
        <p:blipFill>
          <a:blip r:embed="rId3"/>
          <a:stretch>
            <a:fillRect/>
          </a:stretch>
        </p:blipFill>
        <p:spPr>
          <a:xfrm>
            <a:off x="5536908" y="876121"/>
            <a:ext cx="3371731" cy="3391258"/>
          </a:xfrm>
          <a:prstGeom prst="rect">
            <a:avLst/>
          </a:prstGeom>
        </p:spPr>
      </p:pic>
      <p:sp>
        <p:nvSpPr>
          <p:cNvPr id="2" name="Segnaposto numero diapositiva 1">
            <a:extLst>
              <a:ext uri="{FF2B5EF4-FFF2-40B4-BE49-F238E27FC236}">
                <a16:creationId xmlns:a16="http://schemas.microsoft.com/office/drawing/2014/main" id="{E8913455-F0E3-4ECB-8F9E-81775F5CD3D4}"/>
              </a:ext>
            </a:extLst>
          </p:cNvPr>
          <p:cNvSpPr>
            <a:spLocks noGrp="1"/>
          </p:cNvSpPr>
          <p:nvPr>
            <p:ph type="sldNum" sz="quarter" idx="4"/>
          </p:nvPr>
        </p:nvSpPr>
        <p:spPr/>
        <p:txBody>
          <a:bodyPr/>
          <a:lstStyle/>
          <a:p>
            <a:fld id="{3A4C13C2-4050-46CF-AE25-C930BF8BD81E}" type="slidenum">
              <a:rPr lang="it-IT" smtClean="0">
                <a:solidFill>
                  <a:srgbClr val="002060"/>
                </a:solidFill>
              </a:rPr>
              <a:t>11</a:t>
            </a:fld>
            <a:endParaRPr lang="it-IT">
              <a:solidFill>
                <a:srgbClr val="002060"/>
              </a:solidFill>
            </a:endParaRPr>
          </a:p>
        </p:txBody>
      </p:sp>
    </p:spTree>
    <p:extLst>
      <p:ext uri="{BB962C8B-B14F-4D97-AF65-F5344CB8AC3E}">
        <p14:creationId xmlns:p14="http://schemas.microsoft.com/office/powerpoint/2010/main" val="365100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15" b="15"/>
          <a:stretch/>
        </p:blipFill>
        <p:spPr>
          <a:xfrm>
            <a:off x="0" y="886691"/>
            <a:ext cx="9144000" cy="4256809"/>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6437168" cy="394665"/>
          </a:xfrm>
        </p:spPr>
        <p:txBody>
          <a:bodyPr>
            <a:normAutofit fontScale="90000"/>
          </a:bodyPr>
          <a:lstStyle/>
          <a:p>
            <a:r>
              <a:rPr lang="it-IT" sz="2400" b="0" cap="none" dirty="0">
                <a:solidFill>
                  <a:srgbClr val="005BB2">
                    <a:lumMod val="75000"/>
                  </a:srgbClr>
                </a:solidFill>
                <a:latin typeface="Nunito Sans Black" pitchFamily="2" charset="77"/>
              </a:rPr>
              <a:t>Findings </a:t>
            </a:r>
            <a:br>
              <a:rPr lang="it-IT" dirty="0"/>
            </a:br>
            <a:r>
              <a:rPr lang="it-IT" b="0" cap="none" dirty="0">
                <a:solidFill>
                  <a:srgbClr val="000000"/>
                </a:solidFill>
                <a:latin typeface="Nunito Sans" pitchFamily="2" charset="0"/>
              </a:rPr>
              <a:t>Risultati della </a:t>
            </a:r>
            <a:r>
              <a:rPr lang="it-IT" b="0" cap="none" dirty="0" err="1">
                <a:solidFill>
                  <a:srgbClr val="000000"/>
                </a:solidFill>
                <a:latin typeface="Nunito Sans" pitchFamily="2" charset="0"/>
              </a:rPr>
              <a:t>clusterizzazione</a:t>
            </a:r>
            <a:r>
              <a:rPr lang="it-IT" b="0" cap="none" dirty="0">
                <a:solidFill>
                  <a:srgbClr val="000000"/>
                </a:solidFill>
                <a:latin typeface="Nunito Sans" pitchFamily="2" charset="0"/>
              </a:rPr>
              <a:t> con k-</a:t>
            </a:r>
            <a:r>
              <a:rPr lang="it-IT" b="0" cap="none" dirty="0" err="1">
                <a:solidFill>
                  <a:srgbClr val="000000"/>
                </a:solidFill>
                <a:latin typeface="Nunito Sans" pitchFamily="2" charset="0"/>
              </a:rPr>
              <a:t>means</a:t>
            </a:r>
            <a:r>
              <a:rPr lang="it-IT" b="0" cap="none" dirty="0">
                <a:solidFill>
                  <a:srgbClr val="000000"/>
                </a:solidFill>
                <a:latin typeface="Nunito Sans" pitchFamily="2" charset="0"/>
              </a:rPr>
              <a:t> clustering. </a:t>
            </a:r>
            <a:br>
              <a:rPr lang="it-IT" b="0" cap="none" dirty="0">
                <a:solidFill>
                  <a:srgbClr val="000000"/>
                </a:solidFill>
                <a:latin typeface="Nunito Sans" pitchFamily="2" charset="0"/>
              </a:rPr>
            </a:br>
            <a:endParaRPr lang="it-IT" b="0" cap="none" dirty="0">
              <a:solidFill>
                <a:srgbClr val="000000"/>
              </a:solidFill>
              <a:latin typeface="Nunito Sans" pitchFamily="2" charset="0"/>
            </a:endParaRPr>
          </a:p>
        </p:txBody>
      </p:sp>
      <p:sp>
        <p:nvSpPr>
          <p:cNvPr id="2" name="Segnaposto numero diapositiva 1">
            <a:extLst>
              <a:ext uri="{FF2B5EF4-FFF2-40B4-BE49-F238E27FC236}">
                <a16:creationId xmlns:a16="http://schemas.microsoft.com/office/drawing/2014/main" id="{AF29E8F9-6CC3-48F6-AB50-BFF62254B71D}"/>
              </a:ext>
            </a:extLst>
          </p:cNvPr>
          <p:cNvSpPr>
            <a:spLocks noGrp="1"/>
          </p:cNvSpPr>
          <p:nvPr>
            <p:ph type="sldNum" sz="quarter" idx="4"/>
          </p:nvPr>
        </p:nvSpPr>
        <p:spPr/>
        <p:txBody>
          <a:bodyPr/>
          <a:lstStyle/>
          <a:p>
            <a:fld id="{3A4C13C2-4050-46CF-AE25-C930BF8BD81E}" type="slidenum">
              <a:rPr lang="it-IT" smtClean="0">
                <a:solidFill>
                  <a:srgbClr val="002060"/>
                </a:solidFill>
              </a:rPr>
              <a:t>12</a:t>
            </a:fld>
            <a:endParaRPr lang="it-IT" dirty="0">
              <a:solidFill>
                <a:srgbClr val="002060"/>
              </a:solidFill>
            </a:endParaRPr>
          </a:p>
        </p:txBody>
      </p:sp>
    </p:spTree>
    <p:extLst>
      <p:ext uri="{BB962C8B-B14F-4D97-AF65-F5344CB8AC3E}">
        <p14:creationId xmlns:p14="http://schemas.microsoft.com/office/powerpoint/2010/main" val="143097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dirty="0" err="1">
                <a:solidFill>
                  <a:srgbClr val="005BB2">
                    <a:lumMod val="75000"/>
                  </a:srgbClr>
                </a:solidFill>
                <a:latin typeface="Nunito Sans Black" pitchFamily="2" charset="77"/>
              </a:rPr>
              <a:t>Findings</a:t>
            </a:r>
            <a:r>
              <a:rPr lang="it-IT" sz="2400" b="0" cap="none" dirty="0">
                <a:solidFill>
                  <a:srgbClr val="005BB2">
                    <a:lumMod val="75000"/>
                  </a:srgbClr>
                </a:solidFill>
                <a:latin typeface="Nunito Sans Black" pitchFamily="2" charset="77"/>
              </a:rPr>
              <a:t>: data</a:t>
            </a:r>
            <a:br>
              <a:rPr lang="it-IT" dirty="0"/>
            </a:br>
            <a:r>
              <a:rPr lang="it-IT" b="0" cap="none" dirty="0">
                <a:solidFill>
                  <a:srgbClr val="000000"/>
                </a:solidFill>
                <a:latin typeface="Nunito Sans" pitchFamily="2" charset="0"/>
              </a:rPr>
              <a:t>Descrizione cluster</a:t>
            </a:r>
          </a:p>
        </p:txBody>
      </p:sp>
      <p:graphicFrame>
        <p:nvGraphicFramePr>
          <p:cNvPr id="3" name="Tabella 2">
            <a:extLst>
              <a:ext uri="{FF2B5EF4-FFF2-40B4-BE49-F238E27FC236}">
                <a16:creationId xmlns:a16="http://schemas.microsoft.com/office/drawing/2014/main" id="{963DD94B-612C-4157-BD42-9AFEEAC933CC}"/>
              </a:ext>
            </a:extLst>
          </p:cNvPr>
          <p:cNvGraphicFramePr>
            <a:graphicFrameLocks noGrp="1"/>
          </p:cNvGraphicFramePr>
          <p:nvPr>
            <p:extLst>
              <p:ext uri="{D42A27DB-BD31-4B8C-83A1-F6EECF244321}">
                <p14:modId xmlns:p14="http://schemas.microsoft.com/office/powerpoint/2010/main" val="1577309298"/>
              </p:ext>
            </p:extLst>
          </p:nvPr>
        </p:nvGraphicFramePr>
        <p:xfrm>
          <a:off x="323851" y="1108702"/>
          <a:ext cx="8191500" cy="2961173"/>
        </p:xfrm>
        <a:graphic>
          <a:graphicData uri="http://schemas.openxmlformats.org/drawingml/2006/table">
            <a:tbl>
              <a:tblPr firstRow="1" bandRow="1"/>
              <a:tblGrid>
                <a:gridCol w="733731">
                  <a:extLst>
                    <a:ext uri="{9D8B030D-6E8A-4147-A177-3AD203B41FA5}">
                      <a16:colId xmlns:a16="http://schemas.microsoft.com/office/drawing/2014/main" val="2738500743"/>
                    </a:ext>
                  </a:extLst>
                </a:gridCol>
                <a:gridCol w="1206647">
                  <a:extLst>
                    <a:ext uri="{9D8B030D-6E8A-4147-A177-3AD203B41FA5}">
                      <a16:colId xmlns:a16="http://schemas.microsoft.com/office/drawing/2014/main" val="3913770315"/>
                    </a:ext>
                  </a:extLst>
                </a:gridCol>
                <a:gridCol w="1262742">
                  <a:extLst>
                    <a:ext uri="{9D8B030D-6E8A-4147-A177-3AD203B41FA5}">
                      <a16:colId xmlns:a16="http://schemas.microsoft.com/office/drawing/2014/main" val="3437424177"/>
                    </a:ext>
                  </a:extLst>
                </a:gridCol>
                <a:gridCol w="1251858">
                  <a:extLst>
                    <a:ext uri="{9D8B030D-6E8A-4147-A177-3AD203B41FA5}">
                      <a16:colId xmlns:a16="http://schemas.microsoft.com/office/drawing/2014/main" val="445305653"/>
                    </a:ext>
                  </a:extLst>
                </a:gridCol>
                <a:gridCol w="1262742">
                  <a:extLst>
                    <a:ext uri="{9D8B030D-6E8A-4147-A177-3AD203B41FA5}">
                      <a16:colId xmlns:a16="http://schemas.microsoft.com/office/drawing/2014/main" val="3629882145"/>
                    </a:ext>
                  </a:extLst>
                </a:gridCol>
                <a:gridCol w="1349829">
                  <a:extLst>
                    <a:ext uri="{9D8B030D-6E8A-4147-A177-3AD203B41FA5}">
                      <a16:colId xmlns:a16="http://schemas.microsoft.com/office/drawing/2014/main" val="717836016"/>
                    </a:ext>
                  </a:extLst>
                </a:gridCol>
                <a:gridCol w="1123951">
                  <a:extLst>
                    <a:ext uri="{9D8B030D-6E8A-4147-A177-3AD203B41FA5}">
                      <a16:colId xmlns:a16="http://schemas.microsoft.com/office/drawing/2014/main" val="818006175"/>
                    </a:ext>
                  </a:extLst>
                </a:gridCol>
              </a:tblGrid>
              <a:tr h="567698">
                <a:tc>
                  <a:txBody>
                    <a:bodyPr/>
                    <a:lstStyle/>
                    <a:p>
                      <a:pPr algn="ctr" fontAlgn="ctr"/>
                      <a:r>
                        <a:rPr lang="it-IT" sz="1500" b="0" i="0" u="none" strike="noStrike">
                          <a:solidFill>
                            <a:srgbClr val="000000"/>
                          </a:solidFill>
                          <a:effectLst/>
                          <a:latin typeface="Arial" panose="020B0604020202020204" pitchFamily="34" charset="0"/>
                        </a:rPr>
                        <a:t> </a:t>
                      </a:r>
                    </a:p>
                  </a:txBody>
                  <a:tcPr marL="6326" marR="6326" marT="6326" marB="0" anchor="ctr">
                    <a:lnL>
                      <a:noFill/>
                    </a:lnL>
                    <a:lnR>
                      <a:noFill/>
                    </a:lnR>
                    <a:lnT>
                      <a:noFill/>
                    </a:lnT>
                    <a:lnB w="12700" cap="flat" cmpd="sng" algn="ctr">
                      <a:solidFill>
                        <a:srgbClr val="FFFFFF"/>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FFFFFF"/>
                          </a:solidFill>
                          <a:effectLst/>
                          <a:latin typeface="Nunito Sans" pitchFamily="2" charset="0"/>
                        </a:rPr>
                        <a:t>Velocità massima (km/h)</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Velocità media</a:t>
                      </a:r>
                    </a:p>
                    <a:p>
                      <a:pPr algn="ctr" rtl="0" fontAlgn="ctr"/>
                      <a:r>
                        <a:rPr lang="it-IT" sz="1100" b="0" i="0" u="none" strike="noStrike">
                          <a:solidFill>
                            <a:srgbClr val="FFFFFF"/>
                          </a:solidFill>
                          <a:effectLst/>
                          <a:latin typeface="Nunito Sans" pitchFamily="2" charset="0"/>
                        </a:rPr>
                        <a:t>(km/h)</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Frequenza utilizzo</a:t>
                      </a:r>
                    </a:p>
                    <a:p>
                      <a:pPr algn="ctr" rtl="0" fontAlgn="ctr"/>
                      <a:r>
                        <a:rPr lang="it-IT" sz="1100" b="0" i="0" u="none" strike="noStrike">
                          <a:solidFill>
                            <a:srgbClr val="FFFFFF"/>
                          </a:solidFill>
                          <a:effectLst/>
                          <a:latin typeface="Nunito Sans" pitchFamily="2" charset="0"/>
                        </a:rPr>
                        <a:t>(%)</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Durata uso auto</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Distanza totale percorsa</a:t>
                      </a:r>
                    </a:p>
                    <a:p>
                      <a:pPr algn="ctr" rtl="0" fontAlgn="ctr"/>
                      <a:r>
                        <a:rPr lang="it-IT" sz="1100" b="0" i="0" u="none" strike="noStrike">
                          <a:solidFill>
                            <a:srgbClr val="FFFFFF"/>
                          </a:solidFill>
                          <a:effectLst/>
                          <a:latin typeface="Nunito Sans" pitchFamily="2" charset="0"/>
                        </a:rPr>
                        <a:t>(km)</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N. vetture</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extLst>
                  <a:ext uri="{0D108BD9-81ED-4DB2-BD59-A6C34878D82A}">
                    <a16:rowId xmlns:a16="http://schemas.microsoft.com/office/drawing/2014/main" val="2156527381"/>
                  </a:ext>
                </a:extLst>
              </a:tr>
              <a:tr h="478695">
                <a:tc>
                  <a:txBody>
                    <a:bodyPr/>
                    <a:lstStyle/>
                    <a:p>
                      <a:pPr algn="ctr" rtl="0" fontAlgn="ctr"/>
                      <a:r>
                        <a:rPr lang="it-IT" sz="1100" b="1" i="0" u="none" strike="noStrike">
                          <a:solidFill>
                            <a:srgbClr val="EEEEEE"/>
                          </a:solidFill>
                          <a:effectLst/>
                          <a:latin typeface="Nunito Sans" pitchFamily="2" charset="0"/>
                        </a:rPr>
                        <a:t>Cluster 1</a:t>
                      </a:r>
                    </a:p>
                  </a:txBody>
                  <a:tcPr marL="6326" marR="6326" marT="6326" marB="0" anchor="ctr">
                    <a:lnL>
                      <a:noFill/>
                    </a:lnL>
                    <a:lnR w="6350" cap="flat" cmpd="sng" algn="ctr">
                      <a:solidFill>
                        <a:srgbClr val="AEAAAA"/>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F07F78"/>
                    </a:solidFill>
                  </a:tcPr>
                </a:tc>
                <a:tc>
                  <a:txBody>
                    <a:bodyPr/>
                    <a:lstStyle/>
                    <a:p>
                      <a:pPr algn="ctr" rtl="0" fontAlgn="t"/>
                      <a:r>
                        <a:rPr lang="it-IT" sz="1100" b="1" i="0" u="none" strike="noStrike">
                          <a:solidFill>
                            <a:srgbClr val="000000"/>
                          </a:solidFill>
                          <a:effectLst/>
                          <a:latin typeface="Nunito Sans" pitchFamily="2" charset="0"/>
                        </a:rPr>
                        <a:t>147 </a:t>
                      </a:r>
                    </a:p>
                    <a:p>
                      <a:pPr algn="ctr" rtl="0" fontAlgn="t"/>
                      <a:r>
                        <a:rPr lang="it-IT" sz="1100" b="0" i="0" u="none" strike="noStrike">
                          <a:solidFill>
                            <a:srgbClr val="000000"/>
                          </a:solidFill>
                          <a:effectLst/>
                          <a:latin typeface="Nunito Sans" pitchFamily="2" charset="0"/>
                        </a:rPr>
                        <a:t>(85-209)</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t"/>
                      <a:r>
                        <a:rPr lang="it-IT" sz="1100" b="1" i="0" u="none" strike="noStrike">
                          <a:solidFill>
                            <a:srgbClr val="000000"/>
                          </a:solidFill>
                          <a:effectLst/>
                          <a:latin typeface="Nunito Sans" pitchFamily="2" charset="0"/>
                        </a:rPr>
                        <a:t>54 </a:t>
                      </a:r>
                    </a:p>
                    <a:p>
                      <a:pPr algn="ctr" rtl="0" fontAlgn="t"/>
                      <a:r>
                        <a:rPr lang="it-IT" sz="1100" b="0" i="0" u="none" strike="noStrike">
                          <a:solidFill>
                            <a:srgbClr val="000000"/>
                          </a:solidFill>
                          <a:effectLst/>
                          <a:latin typeface="Nunito Sans" pitchFamily="2" charset="0"/>
                        </a:rPr>
                        <a:t>(25-87)</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50</a:t>
                      </a:r>
                    </a:p>
                    <a:p>
                      <a:pPr algn="ctr" rtl="0" fontAlgn="ctr"/>
                      <a:r>
                        <a:rPr lang="it-IT" sz="1100" b="0" i="0" u="none" strike="noStrike">
                          <a:solidFill>
                            <a:srgbClr val="000000"/>
                          </a:solidFill>
                          <a:effectLst/>
                          <a:latin typeface="Nunito Sans" pitchFamily="2" charset="0"/>
                        </a:rPr>
                        <a:t>(32-91)</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1" i="0" u="none" strike="noStrike">
                          <a:solidFill>
                            <a:srgbClr val="000000"/>
                          </a:solidFill>
                          <a:effectLst/>
                          <a:latin typeface="Nunito Sans" pitchFamily="2" charset="0"/>
                        </a:rPr>
                        <a:t>1h</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a:solidFill>
                            <a:srgbClr val="000000"/>
                          </a:solidFill>
                          <a:effectLst/>
                          <a:latin typeface="Nunito Sans" pitchFamily="2" charset="0"/>
                        </a:rPr>
                        <a:t>(29m-2h24m)</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1" i="0" u="none" strike="noStrike">
                          <a:solidFill>
                            <a:srgbClr val="000000"/>
                          </a:solidFill>
                          <a:effectLst/>
                          <a:latin typeface="Nunito Sans" pitchFamily="2" charset="0"/>
                        </a:rPr>
                        <a:t>2611 </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a:solidFill>
                            <a:srgbClr val="000000"/>
                          </a:solidFill>
                          <a:effectLst/>
                          <a:latin typeface="Nunito Sans" pitchFamily="2" charset="0"/>
                        </a:rPr>
                        <a:t>(27-8272)</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dirty="0">
                          <a:solidFill>
                            <a:srgbClr val="000000"/>
                          </a:solidFill>
                          <a:effectLst/>
                          <a:latin typeface="Nunito Sans" pitchFamily="2" charset="0"/>
                        </a:rPr>
                        <a:t>221</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1860062642"/>
                  </a:ext>
                </a:extLst>
              </a:tr>
              <a:tr h="478695">
                <a:tc>
                  <a:txBody>
                    <a:bodyPr/>
                    <a:lstStyle/>
                    <a:p>
                      <a:pPr algn="ctr" rtl="0" fontAlgn="ctr"/>
                      <a:r>
                        <a:rPr lang="it-IT" sz="1100" b="1" i="0" u="none" strike="noStrike">
                          <a:solidFill>
                            <a:srgbClr val="EEEEEE"/>
                          </a:solidFill>
                          <a:effectLst/>
                          <a:latin typeface="Nunito Sans" pitchFamily="2" charset="0"/>
                        </a:rPr>
                        <a:t>Cluster 2</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A4A600"/>
                    </a:solidFill>
                  </a:tcPr>
                </a:tc>
                <a:tc>
                  <a:txBody>
                    <a:bodyPr/>
                    <a:lstStyle/>
                    <a:p>
                      <a:pPr algn="ctr" rtl="0" fontAlgn="ctr"/>
                      <a:r>
                        <a:rPr lang="it-IT" sz="1100" b="1" i="0" u="none" strike="noStrike">
                          <a:solidFill>
                            <a:srgbClr val="000000"/>
                          </a:solidFill>
                          <a:effectLst/>
                          <a:latin typeface="Nunito Sans" pitchFamily="2" charset="0"/>
                        </a:rPr>
                        <a:t>92 </a:t>
                      </a:r>
                    </a:p>
                    <a:p>
                      <a:pPr algn="ctr" rtl="0" fontAlgn="ctr"/>
                      <a:r>
                        <a:rPr lang="it-IT" sz="1100" b="0" i="0" u="none" strike="noStrike">
                          <a:solidFill>
                            <a:srgbClr val="000000"/>
                          </a:solidFill>
                          <a:effectLst/>
                          <a:latin typeface="Nunito Sans" pitchFamily="2" charset="0"/>
                        </a:rPr>
                        <a:t>(9-161)</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35 </a:t>
                      </a:r>
                    </a:p>
                    <a:p>
                      <a:pPr algn="ctr" rtl="0" fontAlgn="ctr"/>
                      <a:r>
                        <a:rPr lang="it-IT" sz="1100" b="0" i="0" u="none" strike="noStrike">
                          <a:solidFill>
                            <a:srgbClr val="000000"/>
                          </a:solidFill>
                          <a:effectLst/>
                          <a:latin typeface="Nunito Sans" pitchFamily="2" charset="0"/>
                        </a:rPr>
                        <a:t>(3-56)</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20</a:t>
                      </a:r>
                    </a:p>
                    <a:p>
                      <a:pPr algn="ctr" rtl="0" fontAlgn="ctr"/>
                      <a:r>
                        <a:rPr lang="it-IT" sz="1100" b="0" i="0" u="none" strike="noStrike">
                          <a:solidFill>
                            <a:srgbClr val="000000"/>
                          </a:solidFill>
                          <a:effectLst/>
                          <a:latin typeface="Nunito Sans" pitchFamily="2" charset="0"/>
                        </a:rPr>
                        <a:t>(2-58)</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28 min</a:t>
                      </a:r>
                    </a:p>
                    <a:p>
                      <a:pPr algn="ctr" rtl="0" fontAlgn="ctr"/>
                      <a:r>
                        <a:rPr lang="it-IT" sz="1100" b="0" i="0" u="none" strike="noStrike">
                          <a:solidFill>
                            <a:srgbClr val="000000"/>
                          </a:solidFill>
                          <a:effectLst/>
                          <a:latin typeface="Nunito Sans" pitchFamily="2" charset="0"/>
                        </a:rPr>
                        <a:t>(0-1h54m)</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249</a:t>
                      </a:r>
                    </a:p>
                    <a:p>
                      <a:pPr algn="ctr" rtl="0" fontAlgn="ctr"/>
                      <a:r>
                        <a:rPr lang="it-IT" sz="1100" b="0" i="0" u="none" strike="noStrike">
                          <a:solidFill>
                            <a:srgbClr val="000000"/>
                          </a:solidFill>
                          <a:effectLst/>
                          <a:latin typeface="Nunito Sans" pitchFamily="2" charset="0"/>
                        </a:rPr>
                        <a:t>(1-2356)</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dirty="0">
                          <a:solidFill>
                            <a:srgbClr val="000000"/>
                          </a:solidFill>
                          <a:effectLst/>
                          <a:latin typeface="Nunito Sans" pitchFamily="2" charset="0"/>
                        </a:rPr>
                        <a:t>285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681787089"/>
                  </a:ext>
                </a:extLst>
              </a:tr>
              <a:tr h="478695">
                <a:tc>
                  <a:txBody>
                    <a:bodyPr/>
                    <a:lstStyle/>
                    <a:p>
                      <a:pPr algn="ctr" rtl="0" fontAlgn="ctr"/>
                      <a:r>
                        <a:rPr lang="it-IT" sz="1100" b="1" i="0" u="none" strike="noStrike">
                          <a:solidFill>
                            <a:srgbClr val="EEEEEE"/>
                          </a:solidFill>
                          <a:effectLst/>
                          <a:latin typeface="Nunito Sans" pitchFamily="2" charset="0"/>
                        </a:rPr>
                        <a:t>Cluster 3</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00BE7A"/>
                    </a:solidFill>
                  </a:tcPr>
                </a:tc>
                <a:tc>
                  <a:txBody>
                    <a:bodyPr/>
                    <a:lstStyle/>
                    <a:p>
                      <a:pPr algn="ctr" rtl="0" fontAlgn="ctr"/>
                      <a:r>
                        <a:rPr lang="it-IT" sz="1100" b="1" i="0" u="none" strike="noStrike">
                          <a:solidFill>
                            <a:srgbClr val="000000"/>
                          </a:solidFill>
                          <a:effectLst/>
                          <a:latin typeface="Nunito Sans" pitchFamily="2" charset="0"/>
                        </a:rPr>
                        <a:t>194 </a:t>
                      </a:r>
                    </a:p>
                    <a:p>
                      <a:pPr algn="ctr" rtl="0" fontAlgn="ctr"/>
                      <a:r>
                        <a:rPr lang="it-IT" sz="1100" b="0" i="0" u="none" strike="noStrike">
                          <a:solidFill>
                            <a:srgbClr val="000000"/>
                          </a:solidFill>
                          <a:effectLst/>
                          <a:latin typeface="Nunito Sans" pitchFamily="2" charset="0"/>
                        </a:rPr>
                        <a:t>(143-254)</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68 </a:t>
                      </a:r>
                    </a:p>
                    <a:p>
                      <a:pPr algn="ctr" rtl="0" fontAlgn="ctr"/>
                      <a:r>
                        <a:rPr lang="it-IT" sz="1100" b="0" i="0" u="none" strike="noStrike">
                          <a:solidFill>
                            <a:srgbClr val="000000"/>
                          </a:solidFill>
                          <a:effectLst/>
                          <a:latin typeface="Nunito Sans" pitchFamily="2" charset="0"/>
                        </a:rPr>
                        <a:t>(44-95)</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54</a:t>
                      </a:r>
                    </a:p>
                    <a:p>
                      <a:pPr algn="ctr" rtl="0" fontAlgn="ctr"/>
                      <a:r>
                        <a:rPr lang="it-IT" sz="1100" b="0" i="0" u="none" strike="noStrike">
                          <a:solidFill>
                            <a:srgbClr val="000000"/>
                          </a:solidFill>
                          <a:effectLst/>
                          <a:latin typeface="Nunito Sans" pitchFamily="2" charset="0"/>
                        </a:rPr>
                        <a:t>(30-87)</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2h</a:t>
                      </a:r>
                    </a:p>
                    <a:p>
                      <a:pPr algn="ctr" rtl="0" fontAlgn="ctr"/>
                      <a:r>
                        <a:rPr lang="it-IT" sz="1100" b="0" i="0" u="none" strike="noStrike">
                          <a:solidFill>
                            <a:srgbClr val="000000"/>
                          </a:solidFill>
                          <a:effectLst/>
                          <a:latin typeface="Nunito Sans" pitchFamily="2" charset="0"/>
                        </a:rPr>
                        <a:t>(52m-4h20m)</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12204</a:t>
                      </a:r>
                    </a:p>
                    <a:p>
                      <a:pPr algn="ctr" rtl="0" fontAlgn="ctr"/>
                      <a:r>
                        <a:rPr lang="it-IT" sz="1100" b="0" i="0" u="none" strike="noStrike">
                          <a:solidFill>
                            <a:srgbClr val="000000"/>
                          </a:solidFill>
                          <a:effectLst/>
                          <a:latin typeface="Nunito Sans" pitchFamily="2" charset="0"/>
                        </a:rPr>
                        <a:t>(5795-31070)</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dirty="0">
                          <a:solidFill>
                            <a:srgbClr val="000000"/>
                          </a:solidFill>
                          <a:effectLst/>
                          <a:latin typeface="Nunito Sans" pitchFamily="2" charset="0"/>
                        </a:rPr>
                        <a:t>74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1889050279"/>
                  </a:ext>
                </a:extLst>
              </a:tr>
              <a:tr h="478695">
                <a:tc>
                  <a:txBody>
                    <a:bodyPr/>
                    <a:lstStyle/>
                    <a:p>
                      <a:pPr algn="ctr" rtl="0" fontAlgn="ctr"/>
                      <a:r>
                        <a:rPr lang="it-IT" sz="1100" b="1" i="0" u="none" strike="noStrike">
                          <a:solidFill>
                            <a:srgbClr val="EEEEEE"/>
                          </a:solidFill>
                          <a:effectLst/>
                          <a:latin typeface="Nunito Sans" pitchFamily="2" charset="0"/>
                        </a:rPr>
                        <a:t>Cluster 4 </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00B0F6"/>
                    </a:solidFill>
                  </a:tcPr>
                </a:tc>
                <a:tc>
                  <a:txBody>
                    <a:bodyPr/>
                    <a:lstStyle/>
                    <a:p>
                      <a:pPr algn="ctr" rtl="0" fontAlgn="ctr"/>
                      <a:r>
                        <a:rPr lang="it-IT" sz="1100" b="1" i="0" u="none" strike="noStrike">
                          <a:solidFill>
                            <a:srgbClr val="000000"/>
                          </a:solidFill>
                          <a:effectLst/>
                          <a:latin typeface="Nunito Sans" pitchFamily="2" charset="0"/>
                        </a:rPr>
                        <a:t>158 </a:t>
                      </a:r>
                    </a:p>
                    <a:p>
                      <a:pPr algn="ctr" rtl="0" fontAlgn="ctr"/>
                      <a:r>
                        <a:rPr lang="it-IT" sz="1100" b="0" i="0" u="none" strike="noStrike">
                          <a:solidFill>
                            <a:srgbClr val="000000"/>
                          </a:solidFill>
                          <a:effectLst/>
                          <a:latin typeface="Nunito Sans" pitchFamily="2" charset="0"/>
                        </a:rPr>
                        <a:t>(107-245)</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61 </a:t>
                      </a:r>
                    </a:p>
                    <a:p>
                      <a:pPr algn="ctr" rtl="0" fontAlgn="ctr"/>
                      <a:r>
                        <a:rPr lang="it-IT" sz="1100" b="0" i="0" u="none" strike="noStrike">
                          <a:solidFill>
                            <a:srgbClr val="000000"/>
                          </a:solidFill>
                          <a:effectLst/>
                          <a:latin typeface="Nunito Sans" pitchFamily="2" charset="0"/>
                        </a:rPr>
                        <a:t>(34-96)</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1" i="0" u="none" strike="noStrike">
                          <a:solidFill>
                            <a:srgbClr val="000000"/>
                          </a:solidFill>
                          <a:effectLst/>
                          <a:latin typeface="Nunito Sans" pitchFamily="2" charset="0"/>
                        </a:rPr>
                        <a:t>20</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a:solidFill>
                            <a:srgbClr val="000000"/>
                          </a:solidFill>
                          <a:effectLst/>
                          <a:latin typeface="Nunito Sans" pitchFamily="2" charset="0"/>
                        </a:rPr>
                        <a:t>(2-38)</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1h</a:t>
                      </a:r>
                    </a:p>
                    <a:p>
                      <a:pPr algn="ctr" rtl="0" fontAlgn="ctr"/>
                      <a:r>
                        <a:rPr lang="it-IT" sz="1100" b="0" i="0" u="none" strike="noStrike">
                          <a:solidFill>
                            <a:srgbClr val="000000"/>
                          </a:solidFill>
                          <a:effectLst/>
                          <a:latin typeface="Nunito Sans" pitchFamily="2" charset="0"/>
                        </a:rPr>
                        <a:t>(57m-2h17m)</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1351</a:t>
                      </a:r>
                    </a:p>
                    <a:p>
                      <a:pPr algn="ctr" rtl="0" fontAlgn="ctr"/>
                      <a:r>
                        <a:rPr lang="it-IT" sz="1100" b="0" i="0" u="none" strike="noStrike">
                          <a:solidFill>
                            <a:srgbClr val="000000"/>
                          </a:solidFill>
                          <a:effectLst/>
                          <a:latin typeface="Nunito Sans" pitchFamily="2" charset="0"/>
                        </a:rPr>
                        <a:t>(36-6683)</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dirty="0">
                          <a:solidFill>
                            <a:srgbClr val="000000"/>
                          </a:solidFill>
                          <a:effectLst/>
                          <a:latin typeface="Nunito Sans" pitchFamily="2" charset="0"/>
                        </a:rPr>
                        <a:t>391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3604789086"/>
                  </a:ext>
                </a:extLst>
              </a:tr>
              <a:tr h="478695">
                <a:tc>
                  <a:txBody>
                    <a:bodyPr/>
                    <a:lstStyle/>
                    <a:p>
                      <a:pPr algn="ctr" rtl="0" fontAlgn="ctr"/>
                      <a:r>
                        <a:rPr lang="it-IT" sz="1100" b="1" i="0" u="none" strike="noStrike">
                          <a:solidFill>
                            <a:srgbClr val="EEEEEE"/>
                          </a:solidFill>
                          <a:effectLst/>
                          <a:latin typeface="Nunito Sans" pitchFamily="2" charset="0"/>
                        </a:rPr>
                        <a:t>Cluster 5</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DE6CE8"/>
                    </a:solidFill>
                  </a:tcPr>
                </a:tc>
                <a:tc>
                  <a:txBody>
                    <a:bodyPr/>
                    <a:lstStyle/>
                    <a:p>
                      <a:pPr algn="ctr" rtl="0" fontAlgn="ctr"/>
                      <a:r>
                        <a:rPr lang="it-IT" sz="1100" b="1" i="0" u="none" strike="noStrike">
                          <a:solidFill>
                            <a:srgbClr val="000000"/>
                          </a:solidFill>
                          <a:effectLst/>
                          <a:latin typeface="Nunito Sans" pitchFamily="2" charset="0"/>
                        </a:rPr>
                        <a:t>200 </a:t>
                      </a:r>
                    </a:p>
                    <a:p>
                      <a:pPr algn="ctr" rtl="0" fontAlgn="ctr"/>
                      <a:r>
                        <a:rPr lang="it-IT" sz="1100" b="0" i="0" u="none" strike="noStrike">
                          <a:solidFill>
                            <a:srgbClr val="000000"/>
                          </a:solidFill>
                          <a:effectLst/>
                          <a:latin typeface="Nunito Sans" pitchFamily="2" charset="0"/>
                        </a:rPr>
                        <a:t>(124 – 261)</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77</a:t>
                      </a:r>
                    </a:p>
                    <a:p>
                      <a:pPr algn="ctr" rtl="0" fontAlgn="ctr"/>
                      <a:r>
                        <a:rPr lang="it-IT" sz="1100" b="0" i="0" u="none" strike="noStrike">
                          <a:solidFill>
                            <a:srgbClr val="000000"/>
                          </a:solidFill>
                          <a:effectLst/>
                          <a:latin typeface="Nunito Sans" pitchFamily="2" charset="0"/>
                        </a:rPr>
                        <a:t>(47-110)</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1" i="0" u="none" strike="noStrike">
                          <a:solidFill>
                            <a:srgbClr val="000000"/>
                          </a:solidFill>
                          <a:effectLst/>
                          <a:latin typeface="Nunito Sans" pitchFamily="2" charset="0"/>
                        </a:rPr>
                        <a:t>24</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a:solidFill>
                            <a:srgbClr val="000000"/>
                          </a:solidFill>
                          <a:effectLst/>
                          <a:latin typeface="Nunito Sans" pitchFamily="2" charset="0"/>
                        </a:rPr>
                        <a:t>(3-56)</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2 h</a:t>
                      </a:r>
                    </a:p>
                    <a:p>
                      <a:pPr algn="ctr" rtl="0" fontAlgn="ctr"/>
                      <a:r>
                        <a:rPr lang="it-IT" sz="1100" b="0" i="0" u="none" strike="noStrike">
                          <a:solidFill>
                            <a:srgbClr val="000000"/>
                          </a:solidFill>
                          <a:effectLst/>
                          <a:latin typeface="Nunito Sans" pitchFamily="2" charset="0"/>
                        </a:rPr>
                        <a:t>(1h-4h50m)</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a:solidFill>
                            <a:srgbClr val="000000"/>
                          </a:solidFill>
                          <a:effectLst/>
                          <a:latin typeface="Nunito Sans" pitchFamily="2" charset="0"/>
                        </a:rPr>
                        <a:t>3581</a:t>
                      </a:r>
                    </a:p>
                    <a:p>
                      <a:pPr algn="ctr" rtl="0" fontAlgn="ctr"/>
                      <a:r>
                        <a:rPr lang="it-IT" sz="1100" b="0" i="0" u="none" strike="noStrike">
                          <a:solidFill>
                            <a:srgbClr val="000000"/>
                          </a:solidFill>
                          <a:effectLst/>
                          <a:latin typeface="Nunito Sans" pitchFamily="2" charset="0"/>
                        </a:rPr>
                        <a:t>(282-10869)</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1" i="0" u="none" strike="noStrike" dirty="0">
                          <a:solidFill>
                            <a:srgbClr val="000000"/>
                          </a:solidFill>
                          <a:effectLst/>
                          <a:latin typeface="Nunito Sans" pitchFamily="2" charset="0"/>
                        </a:rPr>
                        <a:t>208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2613483957"/>
                  </a:ext>
                </a:extLst>
              </a:tr>
            </a:tbl>
          </a:graphicData>
        </a:graphic>
      </p:graphicFrame>
      <p:sp>
        <p:nvSpPr>
          <p:cNvPr id="2" name="CasellaDiTesto 1">
            <a:extLst>
              <a:ext uri="{FF2B5EF4-FFF2-40B4-BE49-F238E27FC236}">
                <a16:creationId xmlns:a16="http://schemas.microsoft.com/office/drawing/2014/main" id="{7933FAF2-9043-413B-A5EB-6EA617AC9154}"/>
              </a:ext>
            </a:extLst>
          </p:cNvPr>
          <p:cNvSpPr txBox="1"/>
          <p:nvPr/>
        </p:nvSpPr>
        <p:spPr>
          <a:xfrm>
            <a:off x="979200" y="4514400"/>
            <a:ext cx="4010400" cy="461665"/>
          </a:xfrm>
          <a:prstGeom prst="rect">
            <a:avLst/>
          </a:prstGeom>
          <a:noFill/>
        </p:spPr>
        <p:txBody>
          <a:bodyPr wrap="square" rtlCol="0">
            <a:spAutoFit/>
          </a:bodyPr>
          <a:lstStyle/>
          <a:p>
            <a:r>
              <a:rPr lang="it-IT" sz="1200" i="1">
                <a:latin typeface="Nunito Sans" pitchFamily="2" charset="0"/>
              </a:rPr>
              <a:t>In grassetto la media dei valori delle vetture. </a:t>
            </a:r>
          </a:p>
          <a:p>
            <a:r>
              <a:rPr lang="it-IT" sz="1200" i="1">
                <a:latin typeface="Nunito Sans" pitchFamily="2" charset="0"/>
              </a:rPr>
              <a:t>Tra parentesi il valore minimo e il valore massimo. </a:t>
            </a:r>
          </a:p>
        </p:txBody>
      </p:sp>
      <p:sp>
        <p:nvSpPr>
          <p:cNvPr id="5" name="Segnaposto numero diapositiva 4">
            <a:extLst>
              <a:ext uri="{FF2B5EF4-FFF2-40B4-BE49-F238E27FC236}">
                <a16:creationId xmlns:a16="http://schemas.microsoft.com/office/drawing/2014/main" id="{573F011B-E6FD-475A-B1DA-4CBAE276EEC4}"/>
              </a:ext>
            </a:extLst>
          </p:cNvPr>
          <p:cNvSpPr>
            <a:spLocks noGrp="1"/>
          </p:cNvSpPr>
          <p:nvPr>
            <p:ph type="sldNum" sz="quarter" idx="4"/>
          </p:nvPr>
        </p:nvSpPr>
        <p:spPr/>
        <p:txBody>
          <a:bodyPr/>
          <a:lstStyle/>
          <a:p>
            <a:fld id="{3A4C13C2-4050-46CF-AE25-C930BF8BD81E}" type="slidenum">
              <a:rPr lang="it-IT" smtClean="0">
                <a:solidFill>
                  <a:srgbClr val="002060"/>
                </a:solidFill>
              </a:rPr>
              <a:t>13</a:t>
            </a:fld>
            <a:endParaRPr lang="it-IT" dirty="0">
              <a:solidFill>
                <a:srgbClr val="002060"/>
              </a:solidFill>
            </a:endParaRPr>
          </a:p>
        </p:txBody>
      </p:sp>
    </p:spTree>
    <p:extLst>
      <p:ext uri="{BB962C8B-B14F-4D97-AF65-F5344CB8AC3E}">
        <p14:creationId xmlns:p14="http://schemas.microsoft.com/office/powerpoint/2010/main" val="145621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dirty="0" err="1">
                <a:solidFill>
                  <a:srgbClr val="005BB2">
                    <a:lumMod val="75000"/>
                  </a:srgbClr>
                </a:solidFill>
                <a:latin typeface="Nunito Sans Black" pitchFamily="2" charset="77"/>
              </a:rPr>
              <a:t>Findings</a:t>
            </a:r>
            <a:r>
              <a:rPr lang="it-IT" sz="2400" b="0" cap="none" dirty="0">
                <a:solidFill>
                  <a:srgbClr val="005BB2">
                    <a:lumMod val="75000"/>
                  </a:srgbClr>
                </a:solidFill>
                <a:latin typeface="Nunito Sans Black" pitchFamily="2" charset="77"/>
              </a:rPr>
              <a:t>: </a:t>
            </a:r>
            <a:r>
              <a:rPr lang="it-IT" sz="2400" b="0" cap="none" dirty="0" err="1">
                <a:solidFill>
                  <a:srgbClr val="005BB2">
                    <a:lumMod val="75000"/>
                  </a:srgbClr>
                </a:solidFill>
                <a:latin typeface="Nunito Sans Black" pitchFamily="2" charset="77"/>
              </a:rPr>
              <a:t>interpretation</a:t>
            </a:r>
            <a:r>
              <a:rPr lang="it-IT" sz="2400" b="0" cap="none" dirty="0">
                <a:solidFill>
                  <a:srgbClr val="005BB2">
                    <a:lumMod val="75000"/>
                  </a:srgbClr>
                </a:solidFill>
                <a:latin typeface="Nunito Sans Black" pitchFamily="2" charset="77"/>
              </a:rPr>
              <a:t> </a:t>
            </a:r>
            <a:br>
              <a:rPr lang="it-IT" dirty="0"/>
            </a:br>
            <a:r>
              <a:rPr lang="it-IT" b="0" cap="none" dirty="0">
                <a:solidFill>
                  <a:srgbClr val="000000"/>
                </a:solidFill>
                <a:latin typeface="Nunito Sans" pitchFamily="2" charset="0"/>
              </a:rPr>
              <a:t>Descrizione cluster</a:t>
            </a:r>
          </a:p>
        </p:txBody>
      </p:sp>
      <p:graphicFrame>
        <p:nvGraphicFramePr>
          <p:cNvPr id="3" name="Tabella 2">
            <a:extLst>
              <a:ext uri="{FF2B5EF4-FFF2-40B4-BE49-F238E27FC236}">
                <a16:creationId xmlns:a16="http://schemas.microsoft.com/office/drawing/2014/main" id="{963DD94B-612C-4157-BD42-9AFEEAC933CC}"/>
              </a:ext>
            </a:extLst>
          </p:cNvPr>
          <p:cNvGraphicFramePr>
            <a:graphicFrameLocks noGrp="1"/>
          </p:cNvGraphicFramePr>
          <p:nvPr>
            <p:extLst>
              <p:ext uri="{D42A27DB-BD31-4B8C-83A1-F6EECF244321}">
                <p14:modId xmlns:p14="http://schemas.microsoft.com/office/powerpoint/2010/main" val="4014820046"/>
              </p:ext>
            </p:extLst>
          </p:nvPr>
        </p:nvGraphicFramePr>
        <p:xfrm>
          <a:off x="323851" y="1108702"/>
          <a:ext cx="8498416" cy="3262414"/>
        </p:xfrm>
        <a:graphic>
          <a:graphicData uri="http://schemas.openxmlformats.org/drawingml/2006/table">
            <a:tbl>
              <a:tblPr firstRow="1" bandRow="1"/>
              <a:tblGrid>
                <a:gridCol w="844549">
                  <a:extLst>
                    <a:ext uri="{9D8B030D-6E8A-4147-A177-3AD203B41FA5}">
                      <a16:colId xmlns:a16="http://schemas.microsoft.com/office/drawing/2014/main" val="2738500743"/>
                    </a:ext>
                  </a:extLst>
                </a:gridCol>
                <a:gridCol w="821267">
                  <a:extLst>
                    <a:ext uri="{9D8B030D-6E8A-4147-A177-3AD203B41FA5}">
                      <a16:colId xmlns:a16="http://schemas.microsoft.com/office/drawing/2014/main" val="3913770315"/>
                    </a:ext>
                  </a:extLst>
                </a:gridCol>
                <a:gridCol w="922866">
                  <a:extLst>
                    <a:ext uri="{9D8B030D-6E8A-4147-A177-3AD203B41FA5}">
                      <a16:colId xmlns:a16="http://schemas.microsoft.com/office/drawing/2014/main" val="3437424177"/>
                    </a:ext>
                  </a:extLst>
                </a:gridCol>
                <a:gridCol w="1075267">
                  <a:extLst>
                    <a:ext uri="{9D8B030D-6E8A-4147-A177-3AD203B41FA5}">
                      <a16:colId xmlns:a16="http://schemas.microsoft.com/office/drawing/2014/main" val="445305653"/>
                    </a:ext>
                  </a:extLst>
                </a:gridCol>
                <a:gridCol w="999067">
                  <a:extLst>
                    <a:ext uri="{9D8B030D-6E8A-4147-A177-3AD203B41FA5}">
                      <a16:colId xmlns:a16="http://schemas.microsoft.com/office/drawing/2014/main" val="3629882145"/>
                    </a:ext>
                  </a:extLst>
                </a:gridCol>
                <a:gridCol w="1096538">
                  <a:extLst>
                    <a:ext uri="{9D8B030D-6E8A-4147-A177-3AD203B41FA5}">
                      <a16:colId xmlns:a16="http://schemas.microsoft.com/office/drawing/2014/main" val="717836016"/>
                    </a:ext>
                  </a:extLst>
                </a:gridCol>
                <a:gridCol w="717917">
                  <a:extLst>
                    <a:ext uri="{9D8B030D-6E8A-4147-A177-3AD203B41FA5}">
                      <a16:colId xmlns:a16="http://schemas.microsoft.com/office/drawing/2014/main" val="818006175"/>
                    </a:ext>
                  </a:extLst>
                </a:gridCol>
                <a:gridCol w="2020945">
                  <a:extLst>
                    <a:ext uri="{9D8B030D-6E8A-4147-A177-3AD203B41FA5}">
                      <a16:colId xmlns:a16="http://schemas.microsoft.com/office/drawing/2014/main" val="2084208268"/>
                    </a:ext>
                  </a:extLst>
                </a:gridCol>
              </a:tblGrid>
              <a:tr h="412024">
                <a:tc>
                  <a:txBody>
                    <a:bodyPr/>
                    <a:lstStyle/>
                    <a:p>
                      <a:pPr algn="ctr" fontAlgn="ctr"/>
                      <a:r>
                        <a:rPr lang="it-IT" sz="1500" b="0" i="0" u="none" strike="noStrike">
                          <a:solidFill>
                            <a:srgbClr val="000000"/>
                          </a:solidFill>
                          <a:effectLst/>
                          <a:latin typeface="Arial" panose="020B0604020202020204" pitchFamily="34" charset="0"/>
                        </a:rPr>
                        <a:t> </a:t>
                      </a:r>
                    </a:p>
                  </a:txBody>
                  <a:tcPr marL="6326" marR="6326" marT="6326" marB="0" anchor="ctr">
                    <a:lnL>
                      <a:noFill/>
                    </a:lnL>
                    <a:lnR>
                      <a:noFill/>
                    </a:lnR>
                    <a:lnT>
                      <a:noFill/>
                    </a:lnT>
                    <a:lnB w="12700" cap="flat" cmpd="sng" algn="ctr">
                      <a:solidFill>
                        <a:srgbClr val="FFFFFF"/>
                      </a:solidFill>
                      <a:prstDash val="solid"/>
                      <a:round/>
                      <a:headEnd type="none" w="med" len="med"/>
                      <a:tailEnd type="none" w="med" len="med"/>
                    </a:lnB>
                    <a:solidFill>
                      <a:srgbClr val="EEEEEE"/>
                    </a:solidFill>
                  </a:tcPr>
                </a:tc>
                <a:tc>
                  <a:txBody>
                    <a:bodyPr/>
                    <a:lstStyle/>
                    <a:p>
                      <a:pPr algn="ctr" rtl="0" fontAlgn="ctr"/>
                      <a:r>
                        <a:rPr lang="it-IT" sz="1100" b="0" i="0" u="none" strike="noStrike" dirty="0">
                          <a:solidFill>
                            <a:srgbClr val="FFFFFF"/>
                          </a:solidFill>
                          <a:effectLst/>
                          <a:latin typeface="Nunito Sans" pitchFamily="2" charset="0"/>
                        </a:rPr>
                        <a:t>Velocità massima</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dirty="0">
                          <a:solidFill>
                            <a:srgbClr val="FFFFFF"/>
                          </a:solidFill>
                          <a:effectLst/>
                          <a:latin typeface="Nunito Sans" pitchFamily="2" charset="0"/>
                        </a:rPr>
                        <a:t>Velocità media</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Frequenza utilizzo</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Durata uso auto</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a:solidFill>
                            <a:srgbClr val="FFFFFF"/>
                          </a:solidFill>
                          <a:effectLst/>
                          <a:latin typeface="Nunito Sans" pitchFamily="2" charset="0"/>
                        </a:rPr>
                        <a:t>Distanza totale percorsa</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1100" b="0" i="0" u="none" strike="noStrike" dirty="0">
                          <a:solidFill>
                            <a:srgbClr val="FFFFFF"/>
                          </a:solidFill>
                          <a:effectLst/>
                          <a:latin typeface="Nunito Sans" pitchFamily="2" charset="0"/>
                        </a:rPr>
                        <a:t>N. vetture</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lvl="0" algn="ctr">
                        <a:buNone/>
                      </a:pPr>
                      <a:r>
                        <a:rPr lang="it-IT" sz="1100" b="1" i="0" u="none" strike="noStrike" dirty="0">
                          <a:solidFill>
                            <a:srgbClr val="FFFFFF"/>
                          </a:solidFill>
                          <a:effectLst/>
                          <a:latin typeface="Nunito Sans"/>
                        </a:rPr>
                        <a:t>Qualificazione</a:t>
                      </a:r>
                    </a:p>
                    <a:p>
                      <a:pPr lvl="0" algn="ctr">
                        <a:buNone/>
                      </a:pPr>
                      <a:r>
                        <a:rPr lang="it-IT" sz="1100" b="0" i="0" u="none" strike="noStrike" dirty="0">
                          <a:solidFill>
                            <a:srgbClr val="FFFFFF"/>
                          </a:solidFill>
                          <a:effectLst/>
                          <a:latin typeface="Nunito Sans"/>
                        </a:rPr>
                        <a:t>(ipotesi)</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extLst>
                  <a:ext uri="{0D108BD9-81ED-4DB2-BD59-A6C34878D82A}">
                    <a16:rowId xmlns:a16="http://schemas.microsoft.com/office/drawing/2014/main" val="2156527381"/>
                  </a:ext>
                </a:extLst>
              </a:tr>
              <a:tr h="516731">
                <a:tc>
                  <a:txBody>
                    <a:bodyPr/>
                    <a:lstStyle/>
                    <a:p>
                      <a:pPr algn="ctr" rtl="0" fontAlgn="ctr"/>
                      <a:r>
                        <a:rPr lang="it-IT" sz="1100" b="1" i="0" u="none" strike="noStrike">
                          <a:solidFill>
                            <a:srgbClr val="EEEEEE"/>
                          </a:solidFill>
                          <a:effectLst/>
                          <a:latin typeface="Nunito Sans" pitchFamily="2" charset="0"/>
                        </a:rPr>
                        <a:t>Cluster 1</a:t>
                      </a:r>
                    </a:p>
                  </a:txBody>
                  <a:tcPr marL="6326" marR="6326" marT="6326" marB="0" anchor="ctr">
                    <a:lnL>
                      <a:noFill/>
                    </a:lnL>
                    <a:lnR w="6350" cap="flat" cmpd="sng" algn="ctr">
                      <a:solidFill>
                        <a:srgbClr val="AEAAAA"/>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F07F78"/>
                    </a:solidFill>
                  </a:tcPr>
                </a:tc>
                <a:tc>
                  <a:txBody>
                    <a:bodyPr/>
                    <a:lstStyle/>
                    <a:p>
                      <a:pPr algn="ctr" rtl="0" fontAlgn="t"/>
                      <a:r>
                        <a:rPr lang="it-IT" sz="1100" b="0" i="0" u="none" strike="noStrike">
                          <a:solidFill>
                            <a:srgbClr val="000000"/>
                          </a:solidFill>
                          <a:effectLst/>
                          <a:latin typeface="Nunito Sans" pitchFamily="2" charset="0"/>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t"/>
                      <a:r>
                        <a:rPr lang="it-IT" sz="1100" b="0" i="0" u="none" strike="noStrike">
                          <a:solidFill>
                            <a:srgbClr val="000000"/>
                          </a:solidFill>
                          <a:effectLst/>
                          <a:latin typeface="Nunito Sans" pitchFamily="2" charset="0"/>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a:solidFill>
                            <a:srgbClr val="000000"/>
                          </a:solidFill>
                          <a:effectLst/>
                          <a:latin typeface="Nunito Sans" pitchFamily="2" charset="0"/>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a:solidFill>
                            <a:srgbClr val="000000"/>
                          </a:solidFill>
                          <a:effectLst/>
                          <a:latin typeface="Nunito Sans" pitchFamily="2" charset="0"/>
                        </a:rPr>
                        <a:t>Medio-breve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221</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1100" b="1" i="0" u="none" strike="noStrike" dirty="0">
                          <a:solidFill>
                            <a:srgbClr val="F07F78"/>
                          </a:solidFill>
                          <a:effectLst/>
                          <a:latin typeface="Nunito Sans"/>
                        </a:rPr>
                        <a:t>Utilizzo semi-quotidiano</a:t>
                      </a:r>
                      <a:r>
                        <a:rPr lang="it-IT" sz="1100" b="0" i="0" u="none" strike="noStrike" dirty="0">
                          <a:solidFill>
                            <a:srgbClr val="000000"/>
                          </a:solidFill>
                          <a:effectLst/>
                          <a:latin typeface="Nunito Sans"/>
                        </a:rPr>
                        <a:t>, per andare in azienda</a:t>
                      </a:r>
                      <a:endParaRPr lang="it-IT" b="0" dirty="0"/>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1860062642"/>
                  </a:ext>
                </a:extLst>
              </a:tr>
              <a:tr h="516731">
                <a:tc>
                  <a:txBody>
                    <a:bodyPr/>
                    <a:lstStyle/>
                    <a:p>
                      <a:pPr algn="ctr" rtl="0" fontAlgn="ctr"/>
                      <a:r>
                        <a:rPr lang="it-IT" sz="1100" b="1" i="0" u="none" strike="noStrike">
                          <a:solidFill>
                            <a:srgbClr val="EEEEEE"/>
                          </a:solidFill>
                          <a:effectLst/>
                          <a:latin typeface="Nunito Sans" pitchFamily="2" charset="0"/>
                        </a:rPr>
                        <a:t>Cluster 2</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A4A600"/>
                    </a:solidFill>
                  </a:tcPr>
                </a:tc>
                <a:tc>
                  <a:txBody>
                    <a:bodyPr/>
                    <a:lstStyle/>
                    <a:p>
                      <a:pPr algn="ctr" rtl="0" fontAlgn="ctr"/>
                      <a:r>
                        <a:rPr lang="it-IT" sz="1100" b="0" i="0" u="none" strike="noStrike">
                          <a:solidFill>
                            <a:srgbClr val="000000"/>
                          </a:solidFill>
                          <a:effectLst/>
                          <a:latin typeface="Nunito Sans" pitchFamily="2" charset="0"/>
                        </a:rPr>
                        <a:t>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285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1100" b="1" i="0" u="none" strike="noStrike" dirty="0">
                          <a:solidFill>
                            <a:srgbClr val="A4A600"/>
                          </a:solidFill>
                          <a:effectLst/>
                          <a:latin typeface="Nunito Sans"/>
                        </a:rPr>
                        <a:t>Guida tranquilla </a:t>
                      </a:r>
                      <a:r>
                        <a:rPr lang="it-IT" sz="1100" b="0" i="0" u="none" strike="noStrike" dirty="0">
                          <a:solidFill>
                            <a:srgbClr val="000000"/>
                          </a:solidFill>
                          <a:effectLst/>
                          <a:latin typeface="Nunito Sans"/>
                        </a:rPr>
                        <a:t>in città, macchina del week-end</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681787089"/>
                  </a:ext>
                </a:extLst>
              </a:tr>
              <a:tr h="594710">
                <a:tc>
                  <a:txBody>
                    <a:bodyPr/>
                    <a:lstStyle/>
                    <a:p>
                      <a:pPr algn="ctr" rtl="0" fontAlgn="ctr"/>
                      <a:r>
                        <a:rPr lang="it-IT" sz="1100" b="1" i="0" u="none" strike="noStrike">
                          <a:solidFill>
                            <a:srgbClr val="EEEEEE"/>
                          </a:solidFill>
                          <a:effectLst/>
                          <a:latin typeface="Nunito Sans" pitchFamily="2" charset="0"/>
                        </a:rPr>
                        <a:t>Cluster 3</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00BE7A"/>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Lunga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74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1100" b="1" i="0" u="none" strike="noStrike" dirty="0">
                          <a:solidFill>
                            <a:srgbClr val="00BE7A"/>
                          </a:solidFill>
                          <a:effectLst/>
                          <a:latin typeface="Nunito Sans"/>
                        </a:rPr>
                        <a:t>Pilota professionista</a:t>
                      </a:r>
                      <a:r>
                        <a:rPr lang="it-IT" sz="1100" b="0" i="0" u="none" strike="noStrike" dirty="0">
                          <a:solidFill>
                            <a:srgbClr val="000000"/>
                          </a:solidFill>
                          <a:effectLst/>
                          <a:latin typeface="Nunito Sans"/>
                        </a:rPr>
                        <a:t>, utilizzo frequente in pista</a:t>
                      </a:r>
                      <a:endParaRPr lang="it-IT" b="0" dirty="0"/>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1889050279"/>
                  </a:ext>
                </a:extLst>
              </a:tr>
              <a:tr h="449536">
                <a:tc>
                  <a:txBody>
                    <a:bodyPr/>
                    <a:lstStyle/>
                    <a:p>
                      <a:pPr algn="ctr" rtl="0" fontAlgn="ctr"/>
                      <a:r>
                        <a:rPr lang="it-IT" sz="1100" b="1" i="0" u="none" strike="noStrike">
                          <a:solidFill>
                            <a:srgbClr val="EEEEEE"/>
                          </a:solidFill>
                          <a:effectLst/>
                          <a:latin typeface="Nunito Sans" pitchFamily="2" charset="0"/>
                        </a:rPr>
                        <a:t>Cluster 4 </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00B0F6"/>
                    </a:solidFill>
                  </a:tcPr>
                </a:tc>
                <a:tc>
                  <a:txBody>
                    <a:bodyPr/>
                    <a:lstStyle/>
                    <a:p>
                      <a:pPr algn="ctr" rtl="0" fontAlgn="ctr"/>
                      <a:r>
                        <a:rPr lang="it-IT" sz="1100" b="0" i="0" u="none" strike="noStrike">
                          <a:solidFill>
                            <a:srgbClr val="000000"/>
                          </a:solidFill>
                          <a:effectLst/>
                          <a:latin typeface="Nunito Sans" pitchFamily="2" charset="0"/>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dirty="0">
                          <a:solidFill>
                            <a:srgbClr val="000000"/>
                          </a:solidFill>
                          <a:effectLst/>
                          <a:latin typeface="Nunito Sans" pitchFamily="2" charset="0"/>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391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1100" b="0" i="0" u="none" strike="noStrike" noProof="0" dirty="0">
                          <a:solidFill>
                            <a:srgbClr val="000000"/>
                          </a:solidFill>
                          <a:effectLst/>
                          <a:latin typeface="Nunito Sans"/>
                        </a:rPr>
                        <a:t>Utilizza extra-urbano, nel </a:t>
                      </a:r>
                      <a:r>
                        <a:rPr lang="it-IT" sz="1100" b="1" i="0" u="none" strike="noStrike" noProof="0" dirty="0">
                          <a:solidFill>
                            <a:srgbClr val="00B0F6"/>
                          </a:solidFill>
                          <a:effectLst/>
                          <a:latin typeface="Nunito Sans"/>
                        </a:rPr>
                        <a:t>weekend</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3604789086"/>
                  </a:ext>
                </a:extLst>
              </a:tr>
              <a:tr h="772682">
                <a:tc>
                  <a:txBody>
                    <a:bodyPr/>
                    <a:lstStyle/>
                    <a:p>
                      <a:pPr algn="ctr" rtl="0" fontAlgn="ctr"/>
                      <a:r>
                        <a:rPr lang="it-IT" sz="1100" b="1" i="0" u="none" strike="noStrike">
                          <a:solidFill>
                            <a:srgbClr val="EEEEEE"/>
                          </a:solidFill>
                          <a:effectLst/>
                          <a:latin typeface="Nunito Sans" pitchFamily="2" charset="0"/>
                        </a:rPr>
                        <a:t>Cluster 5</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DE6CE8"/>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1100" b="0" i="0" u="none" strike="noStrike" dirty="0">
                          <a:solidFill>
                            <a:srgbClr val="000000"/>
                          </a:solidFill>
                          <a:effectLst/>
                          <a:latin typeface="Nunito Sans" pitchFamily="2" charset="0"/>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dirty="0">
                          <a:solidFill>
                            <a:srgbClr val="000000"/>
                          </a:solidFill>
                          <a:effectLst/>
                          <a:latin typeface="Nunito Sans" pitchFamily="2" charset="0"/>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a:solidFill>
                            <a:srgbClr val="000000"/>
                          </a:solidFill>
                          <a:effectLst/>
                          <a:latin typeface="Nunito Sans" pitchFamily="2" charset="0"/>
                        </a:rPr>
                        <a:t>Medio-breve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1100" b="0" i="0" u="none" strike="noStrike" dirty="0">
                          <a:solidFill>
                            <a:srgbClr val="000000"/>
                          </a:solidFill>
                          <a:effectLst/>
                          <a:latin typeface="Nunito Sans" pitchFamily="2" charset="0"/>
                        </a:rPr>
                        <a:t>208 </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1100" b="0" i="0" u="none" strike="noStrike" dirty="0">
                          <a:solidFill>
                            <a:srgbClr val="000000"/>
                          </a:solidFill>
                          <a:effectLst/>
                          <a:latin typeface="Nunito Sans"/>
                        </a:rPr>
                        <a:t>Macchina utilizzata </a:t>
                      </a:r>
                      <a:r>
                        <a:rPr lang="it-IT" sz="1100" b="1" i="0" u="none" strike="noStrike" dirty="0">
                          <a:solidFill>
                            <a:srgbClr val="DE6CE8"/>
                          </a:solidFill>
                          <a:effectLst/>
                          <a:latin typeface="Nunito Sans"/>
                        </a:rPr>
                        <a:t>in pista</a:t>
                      </a:r>
                      <a:r>
                        <a:rPr lang="it-IT" sz="1100" b="0" i="0" u="none" strike="noStrike" dirty="0">
                          <a:solidFill>
                            <a:srgbClr val="000000"/>
                          </a:solidFill>
                          <a:effectLst/>
                          <a:latin typeface="Nunito Sans"/>
                        </a:rPr>
                        <a:t>, macchina di prova/noleggio su pista</a:t>
                      </a:r>
                      <a:endParaRPr lang="it-IT" b="0" dirty="0"/>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2613483957"/>
                  </a:ext>
                </a:extLst>
              </a:tr>
            </a:tbl>
          </a:graphicData>
        </a:graphic>
      </p:graphicFrame>
      <p:sp>
        <p:nvSpPr>
          <p:cNvPr id="2" name="Segnaposto numero diapositiva 1">
            <a:extLst>
              <a:ext uri="{FF2B5EF4-FFF2-40B4-BE49-F238E27FC236}">
                <a16:creationId xmlns:a16="http://schemas.microsoft.com/office/drawing/2014/main" id="{9E5066E6-1A1B-440F-A0E3-5E960C05C980}"/>
              </a:ext>
            </a:extLst>
          </p:cNvPr>
          <p:cNvSpPr>
            <a:spLocks noGrp="1"/>
          </p:cNvSpPr>
          <p:nvPr>
            <p:ph type="sldNum" sz="quarter" idx="4"/>
          </p:nvPr>
        </p:nvSpPr>
        <p:spPr/>
        <p:txBody>
          <a:bodyPr/>
          <a:lstStyle/>
          <a:p>
            <a:fld id="{3A4C13C2-4050-46CF-AE25-C930BF8BD81E}" type="slidenum">
              <a:rPr lang="it-IT" smtClean="0">
                <a:solidFill>
                  <a:srgbClr val="002060"/>
                </a:solidFill>
              </a:rPr>
              <a:t>14</a:t>
            </a:fld>
            <a:endParaRPr lang="it-IT" dirty="0">
              <a:solidFill>
                <a:srgbClr val="002060"/>
              </a:solidFill>
            </a:endParaRPr>
          </a:p>
        </p:txBody>
      </p:sp>
    </p:spTree>
    <p:extLst>
      <p:ext uri="{BB962C8B-B14F-4D97-AF65-F5344CB8AC3E}">
        <p14:creationId xmlns:p14="http://schemas.microsoft.com/office/powerpoint/2010/main" val="2781932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74650" y="489480"/>
            <a:ext cx="5289550" cy="394665"/>
          </a:xfrm>
        </p:spPr>
        <p:txBody>
          <a:bodyPr>
            <a:normAutofit fontScale="90000"/>
          </a:bodyPr>
          <a:lstStyle/>
          <a:p>
            <a:r>
              <a:rPr lang="it-IT" sz="2400" b="0" cap="none" dirty="0" err="1">
                <a:solidFill>
                  <a:srgbClr val="005BB2">
                    <a:lumMod val="75000"/>
                  </a:srgbClr>
                </a:solidFill>
                <a:latin typeface="Nunito Sans Black" pitchFamily="2" charset="77"/>
              </a:rPr>
              <a:t>Findings</a:t>
            </a:r>
            <a:r>
              <a:rPr lang="it-IT" sz="2400" b="0" cap="none" dirty="0">
                <a:solidFill>
                  <a:srgbClr val="005BB2">
                    <a:lumMod val="75000"/>
                  </a:srgbClr>
                </a:solidFill>
                <a:latin typeface="Nunito Sans Black" pitchFamily="2" charset="77"/>
              </a:rPr>
              <a:t> </a:t>
            </a:r>
            <a:br>
              <a:rPr lang="it-IT" dirty="0"/>
            </a:br>
            <a:r>
              <a:rPr lang="it-IT" b="0" cap="none" dirty="0">
                <a:solidFill>
                  <a:srgbClr val="000000"/>
                </a:solidFill>
                <a:latin typeface="Nunito Sans" pitchFamily="2" charset="0"/>
              </a:rPr>
              <a:t>Descrizione cluster – distribuzione geografica</a:t>
            </a:r>
          </a:p>
        </p:txBody>
      </p:sp>
      <p:graphicFrame>
        <p:nvGraphicFramePr>
          <p:cNvPr id="7" name="Grafico 6">
            <a:extLst>
              <a:ext uri="{FF2B5EF4-FFF2-40B4-BE49-F238E27FC236}">
                <a16:creationId xmlns:a16="http://schemas.microsoft.com/office/drawing/2014/main" id="{1EBC9936-079D-4076-8DA0-50CC11C7CEB1}"/>
              </a:ext>
            </a:extLst>
          </p:cNvPr>
          <p:cNvGraphicFramePr/>
          <p:nvPr>
            <p:extLst>
              <p:ext uri="{D42A27DB-BD31-4B8C-83A1-F6EECF244321}">
                <p14:modId xmlns:p14="http://schemas.microsoft.com/office/powerpoint/2010/main" val="1051917708"/>
              </p:ext>
            </p:extLst>
          </p:nvPr>
        </p:nvGraphicFramePr>
        <p:xfrm>
          <a:off x="2707054" y="1353735"/>
          <a:ext cx="6436946" cy="34182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Grafico 4">
            <a:extLst>
              <a:ext uri="{FF2B5EF4-FFF2-40B4-BE49-F238E27FC236}">
                <a16:creationId xmlns:a16="http://schemas.microsoft.com/office/drawing/2014/main" id="{170B9B18-C0BB-4CD4-9B64-1973C59E6C17}"/>
              </a:ext>
            </a:extLst>
          </p:cNvPr>
          <p:cNvGraphicFramePr/>
          <p:nvPr>
            <p:extLst>
              <p:ext uri="{D42A27DB-BD31-4B8C-83A1-F6EECF244321}">
                <p14:modId xmlns:p14="http://schemas.microsoft.com/office/powerpoint/2010/main" val="352455686"/>
              </p:ext>
            </p:extLst>
          </p:nvPr>
        </p:nvGraphicFramePr>
        <p:xfrm>
          <a:off x="-998663" y="1356067"/>
          <a:ext cx="5289550" cy="3415958"/>
        </p:xfrm>
        <a:graphic>
          <a:graphicData uri="http://schemas.openxmlformats.org/drawingml/2006/chart">
            <c:chart xmlns:c="http://schemas.openxmlformats.org/drawingml/2006/chart" xmlns:r="http://schemas.openxmlformats.org/officeDocument/2006/relationships" r:id="rId4"/>
          </a:graphicData>
        </a:graphic>
      </p:graphicFrame>
      <p:sp>
        <p:nvSpPr>
          <p:cNvPr id="3" name="Segnaposto numero diapositiva 2">
            <a:extLst>
              <a:ext uri="{FF2B5EF4-FFF2-40B4-BE49-F238E27FC236}">
                <a16:creationId xmlns:a16="http://schemas.microsoft.com/office/drawing/2014/main" id="{619FC2C1-1FBA-4830-AD96-6BCFBE5ABE69}"/>
              </a:ext>
            </a:extLst>
          </p:cNvPr>
          <p:cNvSpPr>
            <a:spLocks noGrp="1"/>
          </p:cNvSpPr>
          <p:nvPr>
            <p:ph type="sldNum" sz="quarter" idx="4"/>
          </p:nvPr>
        </p:nvSpPr>
        <p:spPr/>
        <p:txBody>
          <a:bodyPr/>
          <a:lstStyle/>
          <a:p>
            <a:fld id="{3A4C13C2-4050-46CF-AE25-C930BF8BD81E}" type="slidenum">
              <a:rPr lang="it-IT" smtClean="0">
                <a:solidFill>
                  <a:srgbClr val="002060"/>
                </a:solidFill>
              </a:rPr>
              <a:t>15</a:t>
            </a:fld>
            <a:endParaRPr lang="it-IT" dirty="0">
              <a:solidFill>
                <a:srgbClr val="002060"/>
              </a:solidFill>
            </a:endParaRPr>
          </a:p>
        </p:txBody>
      </p:sp>
      <p:pic>
        <p:nvPicPr>
          <p:cNvPr id="10" name="Immagine 9">
            <a:extLst>
              <a:ext uri="{FF2B5EF4-FFF2-40B4-BE49-F238E27FC236}">
                <a16:creationId xmlns:a16="http://schemas.microsoft.com/office/drawing/2014/main" id="{D525E31E-A971-4BB9-BB35-8BFED7C5B4E6}"/>
              </a:ext>
            </a:extLst>
          </p:cNvPr>
          <p:cNvPicPr>
            <a:picLocks noChangeAspect="1"/>
          </p:cNvPicPr>
          <p:nvPr/>
        </p:nvPicPr>
        <p:blipFill>
          <a:blip r:embed="rId5"/>
          <a:stretch>
            <a:fillRect/>
          </a:stretch>
        </p:blipFill>
        <p:spPr>
          <a:xfrm>
            <a:off x="5214006" y="67515"/>
            <a:ext cx="3687917" cy="1240927"/>
          </a:xfrm>
          <a:prstGeom prst="rect">
            <a:avLst/>
          </a:prstGeom>
        </p:spPr>
      </p:pic>
    </p:spTree>
    <p:extLst>
      <p:ext uri="{BB962C8B-B14F-4D97-AF65-F5344CB8AC3E}">
        <p14:creationId xmlns:p14="http://schemas.microsoft.com/office/powerpoint/2010/main" val="297758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Findings</a:t>
            </a:r>
            <a:br>
              <a:rPr lang="it-IT" dirty="0"/>
            </a:br>
            <a:r>
              <a:rPr lang="it-IT" b="0" cap="none" dirty="0">
                <a:solidFill>
                  <a:srgbClr val="000000"/>
                </a:solidFill>
                <a:latin typeface="Nunito Sans" pitchFamily="2" charset="0"/>
              </a:rPr>
              <a:t>Key </a:t>
            </a:r>
            <a:r>
              <a:rPr lang="it-IT" b="0" cap="none" dirty="0" err="1">
                <a:solidFill>
                  <a:srgbClr val="000000"/>
                </a:solidFill>
                <a:latin typeface="Nunito Sans" pitchFamily="2" charset="0"/>
              </a:rPr>
              <a:t>figures</a:t>
            </a:r>
            <a:r>
              <a:rPr lang="it-IT" b="0" cap="none" dirty="0">
                <a:solidFill>
                  <a:srgbClr val="000000"/>
                </a:solidFill>
                <a:latin typeface="Nunito Sans" pitchFamily="2" charset="0"/>
              </a:rPr>
              <a:t> by cluster</a:t>
            </a:r>
          </a:p>
        </p:txBody>
      </p:sp>
      <p:pic>
        <p:nvPicPr>
          <p:cNvPr id="3" name="Immagine 2">
            <a:extLst>
              <a:ext uri="{FF2B5EF4-FFF2-40B4-BE49-F238E27FC236}">
                <a16:creationId xmlns:a16="http://schemas.microsoft.com/office/drawing/2014/main" id="{B06252FA-E702-4363-8A2F-66783F3BF7E3}"/>
              </a:ext>
            </a:extLst>
          </p:cNvPr>
          <p:cNvPicPr>
            <a:picLocks noChangeAspect="1"/>
          </p:cNvPicPr>
          <p:nvPr/>
        </p:nvPicPr>
        <p:blipFill>
          <a:blip r:embed="rId3"/>
          <a:srcRect/>
          <a:stretch/>
        </p:blipFill>
        <p:spPr>
          <a:xfrm>
            <a:off x="3149926" y="3072458"/>
            <a:ext cx="2749792" cy="1813998"/>
          </a:xfrm>
          <a:prstGeom prst="rect">
            <a:avLst/>
          </a:prstGeom>
        </p:spPr>
      </p:pic>
      <p:sp>
        <p:nvSpPr>
          <p:cNvPr id="5" name="CasellaDiTesto 4">
            <a:extLst>
              <a:ext uri="{FF2B5EF4-FFF2-40B4-BE49-F238E27FC236}">
                <a16:creationId xmlns:a16="http://schemas.microsoft.com/office/drawing/2014/main" id="{3E4CBFDB-4C86-450E-980D-ACCF74DE10E5}"/>
              </a:ext>
            </a:extLst>
          </p:cNvPr>
          <p:cNvSpPr txBox="1"/>
          <p:nvPr/>
        </p:nvSpPr>
        <p:spPr>
          <a:xfrm>
            <a:off x="3351968" y="4873757"/>
            <a:ext cx="2590800" cy="276999"/>
          </a:xfrm>
          <a:prstGeom prst="rect">
            <a:avLst/>
          </a:prstGeom>
          <a:noFill/>
        </p:spPr>
        <p:txBody>
          <a:bodyPr wrap="square" rtlCol="0">
            <a:spAutoFit/>
          </a:bodyPr>
          <a:lstStyle/>
          <a:p>
            <a:pPr algn="ctr"/>
            <a:r>
              <a:rPr lang="it-IT" sz="1200" dirty="0">
                <a:latin typeface="Nunito Sans" pitchFamily="2" charset="0"/>
              </a:rPr>
              <a:t>Chilometri percorsi al giorno (km)</a:t>
            </a:r>
          </a:p>
        </p:txBody>
      </p:sp>
      <p:pic>
        <p:nvPicPr>
          <p:cNvPr id="8" name="Immagine 7">
            <a:extLst>
              <a:ext uri="{FF2B5EF4-FFF2-40B4-BE49-F238E27FC236}">
                <a16:creationId xmlns:a16="http://schemas.microsoft.com/office/drawing/2014/main" id="{AC760D65-FC06-4DB0-A0E5-A62C493D3FB5}"/>
              </a:ext>
            </a:extLst>
          </p:cNvPr>
          <p:cNvPicPr>
            <a:picLocks noChangeAspect="1"/>
          </p:cNvPicPr>
          <p:nvPr/>
        </p:nvPicPr>
        <p:blipFill>
          <a:blip r:embed="rId4"/>
          <a:srcRect/>
          <a:stretch/>
        </p:blipFill>
        <p:spPr>
          <a:xfrm>
            <a:off x="208349" y="3072458"/>
            <a:ext cx="2749793" cy="1813999"/>
          </a:xfrm>
          <a:prstGeom prst="rect">
            <a:avLst/>
          </a:prstGeom>
        </p:spPr>
      </p:pic>
      <p:sp>
        <p:nvSpPr>
          <p:cNvPr id="10" name="CasellaDiTesto 9">
            <a:extLst>
              <a:ext uri="{FF2B5EF4-FFF2-40B4-BE49-F238E27FC236}">
                <a16:creationId xmlns:a16="http://schemas.microsoft.com/office/drawing/2014/main" id="{F969FDEC-0A4E-4F2E-949A-B4C0220CDE42}"/>
              </a:ext>
            </a:extLst>
          </p:cNvPr>
          <p:cNvSpPr txBox="1"/>
          <p:nvPr/>
        </p:nvSpPr>
        <p:spPr>
          <a:xfrm>
            <a:off x="287845" y="4873757"/>
            <a:ext cx="2590800" cy="276999"/>
          </a:xfrm>
          <a:prstGeom prst="rect">
            <a:avLst/>
          </a:prstGeom>
          <a:noFill/>
        </p:spPr>
        <p:txBody>
          <a:bodyPr wrap="square" rtlCol="0">
            <a:spAutoFit/>
          </a:bodyPr>
          <a:lstStyle/>
          <a:p>
            <a:pPr algn="ctr"/>
            <a:r>
              <a:rPr lang="it-IT" sz="1200" dirty="0">
                <a:latin typeface="Nunito Sans" pitchFamily="2" charset="0"/>
              </a:rPr>
              <a:t>Ore trascorse in auto (h)</a:t>
            </a:r>
          </a:p>
        </p:txBody>
      </p:sp>
      <p:pic>
        <p:nvPicPr>
          <p:cNvPr id="15" name="Immagine 14">
            <a:extLst>
              <a:ext uri="{FF2B5EF4-FFF2-40B4-BE49-F238E27FC236}">
                <a16:creationId xmlns:a16="http://schemas.microsoft.com/office/drawing/2014/main" id="{E193F4E2-5928-4C68-9D8E-DCB6F658C206}"/>
              </a:ext>
            </a:extLst>
          </p:cNvPr>
          <p:cNvPicPr>
            <a:picLocks noChangeAspect="1"/>
          </p:cNvPicPr>
          <p:nvPr/>
        </p:nvPicPr>
        <p:blipFill>
          <a:blip r:embed="rId5"/>
          <a:srcRect/>
          <a:stretch/>
        </p:blipFill>
        <p:spPr>
          <a:xfrm>
            <a:off x="5942768" y="1112653"/>
            <a:ext cx="2749792" cy="1813998"/>
          </a:xfrm>
          <a:prstGeom prst="rect">
            <a:avLst/>
          </a:prstGeom>
        </p:spPr>
      </p:pic>
      <p:sp>
        <p:nvSpPr>
          <p:cNvPr id="16" name="CasellaDiTesto 15">
            <a:extLst>
              <a:ext uri="{FF2B5EF4-FFF2-40B4-BE49-F238E27FC236}">
                <a16:creationId xmlns:a16="http://schemas.microsoft.com/office/drawing/2014/main" id="{49827EDD-21AE-4011-8B33-439FD17849F4}"/>
              </a:ext>
            </a:extLst>
          </p:cNvPr>
          <p:cNvSpPr txBox="1"/>
          <p:nvPr/>
        </p:nvSpPr>
        <p:spPr>
          <a:xfrm>
            <a:off x="5870227" y="2913952"/>
            <a:ext cx="3018593" cy="276999"/>
          </a:xfrm>
          <a:prstGeom prst="rect">
            <a:avLst/>
          </a:prstGeom>
          <a:noFill/>
        </p:spPr>
        <p:txBody>
          <a:bodyPr wrap="square" rtlCol="0">
            <a:spAutoFit/>
          </a:bodyPr>
          <a:lstStyle/>
          <a:p>
            <a:pPr algn="ctr"/>
            <a:r>
              <a:rPr lang="it-IT" sz="1200" dirty="0">
                <a:latin typeface="Nunito Sans" pitchFamily="2" charset="0"/>
              </a:rPr>
              <a:t>Percentuale di giorni di utilizzo dell’auto</a:t>
            </a:r>
          </a:p>
        </p:txBody>
      </p:sp>
      <p:pic>
        <p:nvPicPr>
          <p:cNvPr id="17" name="Immagine 16">
            <a:extLst>
              <a:ext uri="{FF2B5EF4-FFF2-40B4-BE49-F238E27FC236}">
                <a16:creationId xmlns:a16="http://schemas.microsoft.com/office/drawing/2014/main" id="{84E1519A-9D63-449C-B8D1-2881D92006F3}"/>
              </a:ext>
            </a:extLst>
          </p:cNvPr>
          <p:cNvPicPr>
            <a:picLocks noChangeAspect="1"/>
          </p:cNvPicPr>
          <p:nvPr/>
        </p:nvPicPr>
        <p:blipFill>
          <a:blip r:embed="rId6"/>
          <a:srcRect/>
          <a:stretch/>
        </p:blipFill>
        <p:spPr>
          <a:xfrm>
            <a:off x="3040939" y="1112653"/>
            <a:ext cx="2749792" cy="1813999"/>
          </a:xfrm>
          <a:prstGeom prst="rect">
            <a:avLst/>
          </a:prstGeom>
        </p:spPr>
      </p:pic>
      <p:sp>
        <p:nvSpPr>
          <p:cNvPr id="18" name="CasellaDiTesto 17">
            <a:extLst>
              <a:ext uri="{FF2B5EF4-FFF2-40B4-BE49-F238E27FC236}">
                <a16:creationId xmlns:a16="http://schemas.microsoft.com/office/drawing/2014/main" id="{E117E045-395D-4B87-A553-61E2DDEC1D34}"/>
              </a:ext>
            </a:extLst>
          </p:cNvPr>
          <p:cNvSpPr txBox="1"/>
          <p:nvPr/>
        </p:nvSpPr>
        <p:spPr>
          <a:xfrm>
            <a:off x="3120435" y="2913952"/>
            <a:ext cx="2590800" cy="276999"/>
          </a:xfrm>
          <a:prstGeom prst="rect">
            <a:avLst/>
          </a:prstGeom>
          <a:noFill/>
        </p:spPr>
        <p:txBody>
          <a:bodyPr wrap="square" rtlCol="0">
            <a:spAutoFit/>
          </a:bodyPr>
          <a:lstStyle/>
          <a:p>
            <a:pPr algn="ctr"/>
            <a:r>
              <a:rPr lang="it-IT" sz="1200" dirty="0">
                <a:latin typeface="Nunito Sans" pitchFamily="2" charset="0"/>
              </a:rPr>
              <a:t>Velocità media (km/h)</a:t>
            </a:r>
          </a:p>
        </p:txBody>
      </p:sp>
      <p:pic>
        <p:nvPicPr>
          <p:cNvPr id="19" name="Immagine 18">
            <a:extLst>
              <a:ext uri="{FF2B5EF4-FFF2-40B4-BE49-F238E27FC236}">
                <a16:creationId xmlns:a16="http://schemas.microsoft.com/office/drawing/2014/main" id="{893238B5-58A7-4614-B6F5-65E19BADBA43}"/>
              </a:ext>
            </a:extLst>
          </p:cNvPr>
          <p:cNvPicPr>
            <a:picLocks noChangeAspect="1"/>
          </p:cNvPicPr>
          <p:nvPr/>
        </p:nvPicPr>
        <p:blipFill>
          <a:blip r:embed="rId7"/>
          <a:srcRect/>
          <a:stretch/>
        </p:blipFill>
        <p:spPr>
          <a:xfrm>
            <a:off x="248096" y="1112653"/>
            <a:ext cx="2749792" cy="1813998"/>
          </a:xfrm>
          <a:prstGeom prst="rect">
            <a:avLst/>
          </a:prstGeom>
        </p:spPr>
      </p:pic>
      <p:sp>
        <p:nvSpPr>
          <p:cNvPr id="20" name="CasellaDiTesto 19">
            <a:extLst>
              <a:ext uri="{FF2B5EF4-FFF2-40B4-BE49-F238E27FC236}">
                <a16:creationId xmlns:a16="http://schemas.microsoft.com/office/drawing/2014/main" id="{DB3EBF88-35D0-4E71-84EE-153D252376E4}"/>
              </a:ext>
            </a:extLst>
          </p:cNvPr>
          <p:cNvSpPr txBox="1"/>
          <p:nvPr/>
        </p:nvSpPr>
        <p:spPr>
          <a:xfrm>
            <a:off x="327592" y="2913952"/>
            <a:ext cx="2590800" cy="276999"/>
          </a:xfrm>
          <a:prstGeom prst="rect">
            <a:avLst/>
          </a:prstGeom>
          <a:noFill/>
        </p:spPr>
        <p:txBody>
          <a:bodyPr wrap="square" rtlCol="0">
            <a:spAutoFit/>
          </a:bodyPr>
          <a:lstStyle/>
          <a:p>
            <a:pPr algn="ctr"/>
            <a:r>
              <a:rPr lang="it-IT" sz="1200" dirty="0">
                <a:latin typeface="Nunito Sans" pitchFamily="2" charset="0"/>
              </a:rPr>
              <a:t>Velocità massima (km/h)</a:t>
            </a:r>
          </a:p>
        </p:txBody>
      </p:sp>
      <p:sp>
        <p:nvSpPr>
          <p:cNvPr id="2" name="Segnaposto numero diapositiva 1">
            <a:extLst>
              <a:ext uri="{FF2B5EF4-FFF2-40B4-BE49-F238E27FC236}">
                <a16:creationId xmlns:a16="http://schemas.microsoft.com/office/drawing/2014/main" id="{F616AF07-E45F-4952-8087-6D27C4E46B03}"/>
              </a:ext>
            </a:extLst>
          </p:cNvPr>
          <p:cNvSpPr>
            <a:spLocks noGrp="1"/>
          </p:cNvSpPr>
          <p:nvPr>
            <p:ph type="sldNum" sz="quarter" idx="4"/>
          </p:nvPr>
        </p:nvSpPr>
        <p:spPr/>
        <p:txBody>
          <a:bodyPr/>
          <a:lstStyle/>
          <a:p>
            <a:fld id="{3A4C13C2-4050-46CF-AE25-C930BF8BD81E}" type="slidenum">
              <a:rPr lang="it-IT" smtClean="0">
                <a:solidFill>
                  <a:srgbClr val="002060"/>
                </a:solidFill>
              </a:rPr>
              <a:t>16</a:t>
            </a:fld>
            <a:endParaRPr lang="it-IT" dirty="0">
              <a:solidFill>
                <a:srgbClr val="002060"/>
              </a:solidFill>
            </a:endParaRPr>
          </a:p>
        </p:txBody>
      </p:sp>
      <p:pic>
        <p:nvPicPr>
          <p:cNvPr id="7" name="Immagine 6">
            <a:extLst>
              <a:ext uri="{FF2B5EF4-FFF2-40B4-BE49-F238E27FC236}">
                <a16:creationId xmlns:a16="http://schemas.microsoft.com/office/drawing/2014/main" id="{64046771-662C-479C-90F6-4DB12EE4D1F7}"/>
              </a:ext>
            </a:extLst>
          </p:cNvPr>
          <p:cNvPicPr>
            <a:picLocks noChangeAspect="1"/>
          </p:cNvPicPr>
          <p:nvPr/>
        </p:nvPicPr>
        <p:blipFill>
          <a:blip r:embed="rId8"/>
          <a:stretch>
            <a:fillRect/>
          </a:stretch>
        </p:blipFill>
        <p:spPr>
          <a:xfrm>
            <a:off x="4942028" y="144241"/>
            <a:ext cx="3750532" cy="1107273"/>
          </a:xfrm>
          <a:prstGeom prst="rect">
            <a:avLst/>
          </a:prstGeom>
        </p:spPr>
      </p:pic>
    </p:spTree>
    <p:extLst>
      <p:ext uri="{BB962C8B-B14F-4D97-AF65-F5344CB8AC3E}">
        <p14:creationId xmlns:p14="http://schemas.microsoft.com/office/powerpoint/2010/main" val="58787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03E43716-3AD3-4132-BCB4-D19079FFB9BF}"/>
              </a:ext>
            </a:extLst>
          </p:cNvPr>
          <p:cNvSpPr/>
          <p:nvPr/>
        </p:nvSpPr>
        <p:spPr>
          <a:xfrm>
            <a:off x="3955383" y="4237799"/>
            <a:ext cx="5188617" cy="91740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2">
            <a:extLst>
              <a:ext uri="{FF2B5EF4-FFF2-40B4-BE49-F238E27FC236}">
                <a16:creationId xmlns:a16="http://schemas.microsoft.com/office/drawing/2014/main" id="{ACBE5E74-AA70-4F3C-BA8B-C3AF6AD01FA7}"/>
              </a:ext>
            </a:extLst>
          </p:cNvPr>
          <p:cNvPicPr>
            <a:picLocks noChangeAspect="1"/>
          </p:cNvPicPr>
          <p:nvPr/>
        </p:nvPicPr>
        <p:blipFill>
          <a:blip r:embed="rId3"/>
          <a:srcRect/>
          <a:stretch/>
        </p:blipFill>
        <p:spPr>
          <a:xfrm>
            <a:off x="3561349" y="1880666"/>
            <a:ext cx="5623256" cy="3284662"/>
          </a:xfrm>
          <a:prstGeom prst="rect">
            <a:avLst/>
          </a:prstGeom>
        </p:spPr>
      </p:pic>
      <p:sp>
        <p:nvSpPr>
          <p:cNvPr id="13" name="Rettangolo 12">
            <a:extLst>
              <a:ext uri="{FF2B5EF4-FFF2-40B4-BE49-F238E27FC236}">
                <a16:creationId xmlns:a16="http://schemas.microsoft.com/office/drawing/2014/main" id="{2F53F878-3573-4447-8014-46533BDE834B}"/>
              </a:ext>
            </a:extLst>
          </p:cNvPr>
          <p:cNvSpPr/>
          <p:nvPr/>
        </p:nvSpPr>
        <p:spPr>
          <a:xfrm>
            <a:off x="4239953" y="1960585"/>
            <a:ext cx="4750518" cy="28152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Segnaposto immagine 6" descr="Immagine che contiene mappa&#10;&#10;Descrizione generata automaticamente">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4"/>
          <a:srcRect l="5770" r="5770"/>
          <a:stretch/>
        </p:blipFill>
        <p:spPr>
          <a:xfrm>
            <a:off x="274007" y="1095536"/>
            <a:ext cx="3209692" cy="3860074"/>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chemeClr val="accent2">
                    <a:lumMod val="75000"/>
                  </a:schemeClr>
                </a:solidFill>
                <a:latin typeface="Nunito Sans Black" pitchFamily="2" charset="77"/>
              </a:rPr>
              <a:t>Findings</a:t>
            </a:r>
            <a:br>
              <a:rPr lang="it-IT" dirty="0"/>
            </a:br>
            <a:r>
              <a:rPr lang="it-IT" b="0" cap="none" dirty="0">
                <a:solidFill>
                  <a:srgbClr val="000000"/>
                </a:solidFill>
                <a:latin typeface="Nunito Sans"/>
              </a:rPr>
              <a:t>Guida in pista</a:t>
            </a:r>
            <a:endParaRPr lang="it-IT" b="0" cap="none" dirty="0">
              <a:solidFill>
                <a:srgbClr val="000000"/>
              </a:solidFill>
              <a:latin typeface="Nunito Sans" pitchFamily="2" charset="0"/>
            </a:endParaRPr>
          </a:p>
        </p:txBody>
      </p:sp>
      <p:graphicFrame>
        <p:nvGraphicFramePr>
          <p:cNvPr id="9" name="Tabella 8">
            <a:extLst>
              <a:ext uri="{FF2B5EF4-FFF2-40B4-BE49-F238E27FC236}">
                <a16:creationId xmlns:a16="http://schemas.microsoft.com/office/drawing/2014/main" id="{A80E337C-914E-4285-BE66-D83C583239D3}"/>
              </a:ext>
            </a:extLst>
          </p:cNvPr>
          <p:cNvGraphicFramePr>
            <a:graphicFrameLocks noGrp="1"/>
          </p:cNvGraphicFramePr>
          <p:nvPr>
            <p:extLst>
              <p:ext uri="{D42A27DB-BD31-4B8C-83A1-F6EECF244321}">
                <p14:modId xmlns:p14="http://schemas.microsoft.com/office/powerpoint/2010/main" val="927374958"/>
              </p:ext>
            </p:extLst>
          </p:nvPr>
        </p:nvGraphicFramePr>
        <p:xfrm>
          <a:off x="4672963" y="43975"/>
          <a:ext cx="4340787" cy="1865091"/>
        </p:xfrm>
        <a:graphic>
          <a:graphicData uri="http://schemas.openxmlformats.org/drawingml/2006/table">
            <a:tbl>
              <a:tblPr firstRow="1" bandRow="1"/>
              <a:tblGrid>
                <a:gridCol w="927737">
                  <a:extLst>
                    <a:ext uri="{9D8B030D-6E8A-4147-A177-3AD203B41FA5}">
                      <a16:colId xmlns:a16="http://schemas.microsoft.com/office/drawing/2014/main" val="2738500743"/>
                    </a:ext>
                  </a:extLst>
                </a:gridCol>
                <a:gridCol w="561975">
                  <a:extLst>
                    <a:ext uri="{9D8B030D-6E8A-4147-A177-3AD203B41FA5}">
                      <a16:colId xmlns:a16="http://schemas.microsoft.com/office/drawing/2014/main" val="3913770315"/>
                    </a:ext>
                  </a:extLst>
                </a:gridCol>
                <a:gridCol w="533400">
                  <a:extLst>
                    <a:ext uri="{9D8B030D-6E8A-4147-A177-3AD203B41FA5}">
                      <a16:colId xmlns:a16="http://schemas.microsoft.com/office/drawing/2014/main" val="3437424177"/>
                    </a:ext>
                  </a:extLst>
                </a:gridCol>
                <a:gridCol w="495300">
                  <a:extLst>
                    <a:ext uri="{9D8B030D-6E8A-4147-A177-3AD203B41FA5}">
                      <a16:colId xmlns:a16="http://schemas.microsoft.com/office/drawing/2014/main" val="445305653"/>
                    </a:ext>
                  </a:extLst>
                </a:gridCol>
                <a:gridCol w="523875">
                  <a:extLst>
                    <a:ext uri="{9D8B030D-6E8A-4147-A177-3AD203B41FA5}">
                      <a16:colId xmlns:a16="http://schemas.microsoft.com/office/drawing/2014/main" val="3629882145"/>
                    </a:ext>
                  </a:extLst>
                </a:gridCol>
                <a:gridCol w="628650">
                  <a:extLst>
                    <a:ext uri="{9D8B030D-6E8A-4147-A177-3AD203B41FA5}">
                      <a16:colId xmlns:a16="http://schemas.microsoft.com/office/drawing/2014/main" val="717836016"/>
                    </a:ext>
                  </a:extLst>
                </a:gridCol>
                <a:gridCol w="669850">
                  <a:extLst>
                    <a:ext uri="{9D8B030D-6E8A-4147-A177-3AD203B41FA5}">
                      <a16:colId xmlns:a16="http://schemas.microsoft.com/office/drawing/2014/main" val="1833053719"/>
                    </a:ext>
                  </a:extLst>
                </a:gridCol>
              </a:tblGrid>
              <a:tr h="313448">
                <a:tc>
                  <a:txBody>
                    <a:bodyPr/>
                    <a:lstStyle/>
                    <a:p>
                      <a:pPr algn="ctr" fontAlgn="ctr"/>
                      <a:endParaRPr lang="it-IT" sz="900" b="0" i="0" u="none" strike="noStrike">
                        <a:solidFill>
                          <a:srgbClr val="000000"/>
                        </a:solidFill>
                        <a:effectLst/>
                        <a:latin typeface="Arial"/>
                      </a:endParaRPr>
                    </a:p>
                  </a:txBody>
                  <a:tcPr marL="6326" marR="6326" marT="6326" marB="0" anchor="ctr">
                    <a:lnL>
                      <a:noFill/>
                    </a:lnL>
                    <a:lnR>
                      <a:noFill/>
                    </a:lnR>
                    <a:lnT>
                      <a:noFill/>
                    </a:lnT>
                    <a:lnB w="12700" cap="flat" cmpd="sng" algn="ctr">
                      <a:solidFill>
                        <a:srgbClr val="FFFFFF"/>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FFFFFF"/>
                          </a:solidFill>
                          <a:effectLst/>
                          <a:latin typeface="Nunito Sans"/>
                        </a:rPr>
                        <a:t>Velocità massima</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700" b="0" i="0" u="none" strike="noStrike">
                          <a:solidFill>
                            <a:srgbClr val="FFFFFF"/>
                          </a:solidFill>
                          <a:effectLst/>
                          <a:latin typeface="Nunito Sans"/>
                        </a:rPr>
                        <a:t>Velocità media</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700" b="0" i="0" u="none" strike="noStrike">
                          <a:solidFill>
                            <a:srgbClr val="FFFFFF"/>
                          </a:solidFill>
                          <a:effectLst/>
                          <a:latin typeface="Nunito Sans"/>
                        </a:rPr>
                        <a:t>Frequenza utilizzo</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700" b="0" i="0" u="none" strike="noStrike">
                          <a:solidFill>
                            <a:srgbClr val="FFFFFF"/>
                          </a:solidFill>
                          <a:effectLst/>
                          <a:latin typeface="Nunito Sans"/>
                        </a:rPr>
                        <a:t>Durata uso auto</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algn="ctr" rtl="0" fontAlgn="ctr"/>
                      <a:r>
                        <a:rPr lang="it-IT" sz="700" b="0" i="0" u="none" strike="noStrike" dirty="0">
                          <a:solidFill>
                            <a:srgbClr val="FFFFFF"/>
                          </a:solidFill>
                          <a:effectLst/>
                          <a:latin typeface="Nunito Sans"/>
                        </a:rPr>
                        <a:t>Distanza</a:t>
                      </a:r>
                    </a:p>
                    <a:p>
                      <a:pPr algn="ctr" rtl="0" fontAlgn="ctr"/>
                      <a:r>
                        <a:rPr lang="it-IT" sz="700" b="0" i="0" u="none" strike="noStrike" dirty="0">
                          <a:solidFill>
                            <a:srgbClr val="FFFFFF"/>
                          </a:solidFill>
                          <a:effectLst/>
                          <a:latin typeface="Nunito Sans"/>
                        </a:rPr>
                        <a:t> totale percorsa</a:t>
                      </a:r>
                    </a:p>
                  </a:txBody>
                  <a:tcPr marL="6326" marR="6326" marT="6326" marB="0" anchor="ctr">
                    <a:lnL>
                      <a:noFill/>
                    </a:lnL>
                    <a:lnR>
                      <a:noFill/>
                    </a:lnR>
                    <a:lnT>
                      <a:noFill/>
                    </a:lnT>
                    <a:lnB w="6350" cap="flat" cmpd="sng" algn="ctr">
                      <a:solidFill>
                        <a:srgbClr val="AEAAAA"/>
                      </a:solidFill>
                      <a:prstDash val="solid"/>
                      <a:round/>
                      <a:headEnd type="none" w="med" len="med"/>
                      <a:tailEnd type="none" w="med" len="med"/>
                    </a:lnB>
                    <a:solidFill>
                      <a:srgbClr val="777777"/>
                    </a:solidFill>
                  </a:tcPr>
                </a:tc>
                <a:tc>
                  <a:txBody>
                    <a:bodyPr/>
                    <a:lstStyle/>
                    <a:p>
                      <a:pPr lvl="0" algn="ctr">
                        <a:buNone/>
                      </a:pPr>
                      <a:r>
                        <a:rPr lang="it-IT" sz="700" b="1" i="0" u="none" strike="noStrike" dirty="0">
                          <a:solidFill>
                            <a:srgbClr val="FFFFFF"/>
                          </a:solidFill>
                          <a:effectLst/>
                          <a:latin typeface="Nunito Sans"/>
                        </a:rPr>
                        <a:t>N in autodromi italiani</a:t>
                      </a:r>
                    </a:p>
                  </a:txBody>
                  <a:tcPr marL="6326" marR="6326" marT="6326" marB="0" anchor="ctr">
                    <a:lnL w="0">
                      <a:noFill/>
                    </a:lnL>
                    <a:lnR w="0">
                      <a:noFill/>
                    </a:lnR>
                    <a:lnT w="0">
                      <a:noFill/>
                    </a:lnT>
                    <a:lnB w="6350">
                      <a:solidFill>
                        <a:srgbClr val="AEAAAA"/>
                      </a:solidFill>
                    </a:lnB>
                    <a:solidFill>
                      <a:srgbClr val="777777"/>
                    </a:solidFill>
                  </a:tcPr>
                </a:tc>
                <a:extLst>
                  <a:ext uri="{0D108BD9-81ED-4DB2-BD59-A6C34878D82A}">
                    <a16:rowId xmlns:a16="http://schemas.microsoft.com/office/drawing/2014/main" val="2156527381"/>
                  </a:ext>
                </a:extLst>
              </a:tr>
              <a:tr h="375927">
                <a:tc>
                  <a:txBody>
                    <a:bodyPr/>
                    <a:lstStyle/>
                    <a:p>
                      <a:pPr algn="ctr" rtl="0" fontAlgn="ctr"/>
                      <a:r>
                        <a:rPr lang="it-IT" sz="800" b="1" i="0" u="none" strike="noStrike" dirty="0">
                          <a:solidFill>
                            <a:srgbClr val="EEEEEE"/>
                          </a:solidFill>
                          <a:effectLst/>
                          <a:latin typeface="Nunito Sans"/>
                        </a:rPr>
                        <a:t>C1 – </a:t>
                      </a:r>
                    </a:p>
                    <a:p>
                      <a:pPr algn="ctr" rtl="0" fontAlgn="ctr"/>
                      <a:r>
                        <a:rPr lang="it-IT" sz="800" b="1" i="0" u="none" strike="noStrike" dirty="0">
                          <a:solidFill>
                            <a:srgbClr val="EEEEEE"/>
                          </a:solidFill>
                          <a:effectLst/>
                          <a:latin typeface="Nunito Sans"/>
                        </a:rPr>
                        <a:t>Utilizzo semi-quotidiano</a:t>
                      </a:r>
                    </a:p>
                  </a:txBody>
                  <a:tcPr marL="6326" marR="6326" marT="6326" marB="0" anchor="ctr">
                    <a:lnL>
                      <a:noFill/>
                    </a:lnL>
                    <a:lnR w="6350" cap="flat" cmpd="sng" algn="ctr">
                      <a:solidFill>
                        <a:srgbClr val="AEAAAA"/>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F07F78"/>
                    </a:solidFill>
                  </a:tcPr>
                </a:tc>
                <a:tc>
                  <a:txBody>
                    <a:bodyPr/>
                    <a:lstStyle/>
                    <a:p>
                      <a:pPr algn="ctr" rtl="0" fontAlgn="t"/>
                      <a:r>
                        <a:rPr lang="it-IT" sz="700" b="0" i="0" u="none" strike="noStrike" dirty="0">
                          <a:solidFill>
                            <a:srgbClr val="000000"/>
                          </a:solidFill>
                          <a:effectLst/>
                          <a:latin typeface="Nunito Sans"/>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t"/>
                      <a:r>
                        <a:rPr lang="it-IT" sz="700" b="0" i="0" u="none" strike="noStrike" dirty="0">
                          <a:solidFill>
                            <a:srgbClr val="000000"/>
                          </a:solidFill>
                          <a:effectLst/>
                          <a:latin typeface="Nunito Sans"/>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700" b="0" i="0" u="none" strike="noStrike">
                          <a:solidFill>
                            <a:srgbClr val="000000"/>
                          </a:solidFill>
                          <a:effectLst/>
                          <a:latin typeface="Nunito Sans"/>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700" b="0" i="0" u="none" strike="noStrike" dirty="0">
                          <a:solidFill>
                            <a:srgbClr val="000000"/>
                          </a:solidFill>
                          <a:effectLst/>
                          <a:latin typeface="Nunito Sans"/>
                        </a:rPr>
                        <a:t>Medio-breve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lvl="0" indent="0" algn="ctr">
                        <a:lnSpc>
                          <a:spcPct val="100000"/>
                        </a:lnSpc>
                        <a:spcBef>
                          <a:spcPts val="0"/>
                        </a:spcBef>
                        <a:spcAft>
                          <a:spcPts val="0"/>
                        </a:spcAft>
                        <a:buNone/>
                      </a:pPr>
                      <a:r>
                        <a:rPr lang="it-IT" sz="900" b="1" i="0" u="none" strike="noStrike" dirty="0">
                          <a:solidFill>
                            <a:srgbClr val="000000"/>
                          </a:solidFill>
                          <a:effectLst/>
                          <a:latin typeface="Nunito Sans"/>
                        </a:rPr>
                        <a:t>9</a:t>
                      </a:r>
                      <a:r>
                        <a:rPr lang="it-IT" sz="900" b="0" i="0" u="none" strike="noStrike" dirty="0">
                          <a:solidFill>
                            <a:srgbClr val="000000"/>
                          </a:solidFill>
                          <a:effectLst/>
                          <a:latin typeface="Nunito Sans"/>
                        </a:rPr>
                        <a:t>/221</a:t>
                      </a:r>
                    </a:p>
                  </a:txBody>
                  <a:tcPr marL="6326" marR="6326" marT="6326" marB="0" anchor="ctr">
                    <a:lnL w="6350">
                      <a:solidFill>
                        <a:srgbClr val="AEAAAA"/>
                      </a:solidFill>
                    </a:lnL>
                    <a:lnR w="6350">
                      <a:solidFill>
                        <a:srgbClr val="AEAAAA"/>
                      </a:solidFill>
                    </a:lnR>
                    <a:lnT w="6350">
                      <a:solidFill>
                        <a:srgbClr val="AEAAAA"/>
                      </a:solidFill>
                    </a:lnT>
                    <a:lnB w="6350">
                      <a:solidFill>
                        <a:srgbClr val="AEAAAA"/>
                      </a:solidFill>
                    </a:lnB>
                    <a:solidFill>
                      <a:srgbClr val="EEEEEE"/>
                    </a:solidFill>
                  </a:tcPr>
                </a:tc>
                <a:extLst>
                  <a:ext uri="{0D108BD9-81ED-4DB2-BD59-A6C34878D82A}">
                    <a16:rowId xmlns:a16="http://schemas.microsoft.com/office/drawing/2014/main" val="1860062642"/>
                  </a:ext>
                </a:extLst>
              </a:tr>
              <a:tr h="252515">
                <a:tc>
                  <a:txBody>
                    <a:bodyPr/>
                    <a:lstStyle/>
                    <a:p>
                      <a:pPr algn="ctr" rtl="0" fontAlgn="ctr"/>
                      <a:r>
                        <a:rPr lang="it-IT" sz="800" b="1" i="0" u="none" strike="noStrike" dirty="0">
                          <a:solidFill>
                            <a:srgbClr val="EEEEEE"/>
                          </a:solidFill>
                          <a:effectLst/>
                          <a:latin typeface="Nunito Sans"/>
                        </a:rPr>
                        <a:t>C2 – Guida tranquilla</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A4A600"/>
                    </a:solidFill>
                  </a:tcPr>
                </a:tc>
                <a:tc>
                  <a:txBody>
                    <a:bodyPr/>
                    <a:lstStyle/>
                    <a:p>
                      <a:pPr algn="ctr" rtl="0" fontAlgn="ctr"/>
                      <a:r>
                        <a:rPr lang="it-IT" sz="700" b="0" i="0" u="none" strike="noStrike">
                          <a:solidFill>
                            <a:srgbClr val="000000"/>
                          </a:solidFill>
                          <a:effectLst/>
                          <a:latin typeface="Nunito Sans"/>
                        </a:rPr>
                        <a:t>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900" b="1" i="0" u="none" strike="noStrike" dirty="0">
                          <a:solidFill>
                            <a:srgbClr val="000000"/>
                          </a:solidFill>
                          <a:effectLst/>
                          <a:latin typeface="Nunito Sans"/>
                        </a:rPr>
                        <a:t>1</a:t>
                      </a:r>
                      <a:r>
                        <a:rPr lang="it-IT" sz="900" b="0" i="0" u="none" strike="noStrike" dirty="0">
                          <a:solidFill>
                            <a:srgbClr val="000000"/>
                          </a:solidFill>
                          <a:effectLst/>
                          <a:latin typeface="Nunito Sans"/>
                        </a:rPr>
                        <a:t>/285</a:t>
                      </a:r>
                    </a:p>
                  </a:txBody>
                  <a:tcPr marL="6326" marR="6326" marT="6326" marB="0" anchor="ctr">
                    <a:lnL w="6350">
                      <a:solidFill>
                        <a:srgbClr val="AEAAAA"/>
                      </a:solidFill>
                    </a:lnL>
                    <a:lnR w="6350">
                      <a:solidFill>
                        <a:srgbClr val="AEAAAA"/>
                      </a:solidFill>
                    </a:lnR>
                    <a:lnT w="6350">
                      <a:solidFill>
                        <a:srgbClr val="AEAAAA"/>
                      </a:solidFill>
                    </a:lnT>
                    <a:lnB w="6350">
                      <a:solidFill>
                        <a:srgbClr val="AEAAAA"/>
                      </a:solidFill>
                    </a:lnB>
                    <a:solidFill>
                      <a:srgbClr val="EEEEEE"/>
                    </a:solidFill>
                  </a:tcPr>
                </a:tc>
                <a:extLst>
                  <a:ext uri="{0D108BD9-81ED-4DB2-BD59-A6C34878D82A}">
                    <a16:rowId xmlns:a16="http://schemas.microsoft.com/office/drawing/2014/main" val="681787089"/>
                  </a:ext>
                </a:extLst>
              </a:tr>
              <a:tr h="252515">
                <a:tc>
                  <a:txBody>
                    <a:bodyPr/>
                    <a:lstStyle/>
                    <a:p>
                      <a:pPr algn="ctr" rtl="0" fontAlgn="ctr"/>
                      <a:r>
                        <a:rPr lang="it-IT" sz="800" b="1" i="0" u="none" strike="noStrike" dirty="0">
                          <a:solidFill>
                            <a:srgbClr val="EEEEEE"/>
                          </a:solidFill>
                          <a:effectLst/>
                          <a:latin typeface="Nunito Sans"/>
                        </a:rPr>
                        <a:t>C3 – Pilota professionista</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00BE7A"/>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Lunga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900" b="1" i="0" u="none" strike="noStrike" dirty="0">
                          <a:solidFill>
                            <a:srgbClr val="000000"/>
                          </a:solidFill>
                          <a:effectLst/>
                          <a:latin typeface="Nunito Sans"/>
                        </a:rPr>
                        <a:t>17</a:t>
                      </a:r>
                      <a:r>
                        <a:rPr lang="it-IT" sz="900" b="0" i="0" u="none" strike="noStrike" dirty="0">
                          <a:solidFill>
                            <a:srgbClr val="000000"/>
                          </a:solidFill>
                          <a:effectLst/>
                          <a:latin typeface="Nunito Sans"/>
                        </a:rPr>
                        <a:t>/74</a:t>
                      </a:r>
                    </a:p>
                  </a:txBody>
                  <a:tcPr marL="6326" marR="6326" marT="6326" marB="0" anchor="ctr">
                    <a:lnL w="6350">
                      <a:solidFill>
                        <a:srgbClr val="AEAAAA"/>
                      </a:solidFill>
                    </a:lnL>
                    <a:lnR w="6350">
                      <a:solidFill>
                        <a:srgbClr val="AEAAAA"/>
                      </a:solidFill>
                    </a:lnR>
                    <a:lnT w="6350">
                      <a:solidFill>
                        <a:srgbClr val="AEAAAA"/>
                      </a:solidFill>
                    </a:lnT>
                    <a:lnB w="6350">
                      <a:solidFill>
                        <a:srgbClr val="AEAAAA"/>
                      </a:solidFill>
                    </a:lnB>
                    <a:solidFill>
                      <a:srgbClr val="EEEEEE"/>
                    </a:solidFill>
                  </a:tcPr>
                </a:tc>
                <a:extLst>
                  <a:ext uri="{0D108BD9-81ED-4DB2-BD59-A6C34878D82A}">
                    <a16:rowId xmlns:a16="http://schemas.microsoft.com/office/drawing/2014/main" val="1889050279"/>
                  </a:ext>
                </a:extLst>
              </a:tr>
              <a:tr h="252515">
                <a:tc>
                  <a:txBody>
                    <a:bodyPr/>
                    <a:lstStyle/>
                    <a:p>
                      <a:pPr algn="ctr" rtl="0" fontAlgn="ctr"/>
                      <a:r>
                        <a:rPr lang="it-IT" sz="800" b="1" i="0" u="none" strike="noStrike" dirty="0">
                          <a:solidFill>
                            <a:srgbClr val="EEEEEE"/>
                          </a:solidFill>
                          <a:effectLst/>
                          <a:latin typeface="Nunito Sans"/>
                        </a:rPr>
                        <a:t>C4 - Guida nel weekend</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00B0F6"/>
                    </a:solidFill>
                  </a:tcPr>
                </a:tc>
                <a:tc>
                  <a:txBody>
                    <a:bodyPr/>
                    <a:lstStyle/>
                    <a:p>
                      <a:pPr algn="ctr" rtl="0" fontAlgn="ctr"/>
                      <a:r>
                        <a:rPr lang="it-IT" sz="700" b="0" i="0" u="none" strike="noStrike">
                          <a:solidFill>
                            <a:srgbClr val="000000"/>
                          </a:solidFill>
                          <a:effectLst/>
                          <a:latin typeface="Nunito Sans"/>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Media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700" b="0" i="0" u="none" strike="noStrike">
                          <a:solidFill>
                            <a:srgbClr val="000000"/>
                          </a:solidFill>
                          <a:effectLst/>
                          <a:latin typeface="Nunito Sans"/>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900" b="1" i="0" u="none" strike="noStrike" dirty="0">
                          <a:solidFill>
                            <a:srgbClr val="000000"/>
                          </a:solidFill>
                          <a:effectLst/>
                          <a:latin typeface="Nunito Sans"/>
                        </a:rPr>
                        <a:t>11</a:t>
                      </a:r>
                      <a:r>
                        <a:rPr lang="it-IT" sz="900" b="0" i="0" u="none" strike="noStrike" dirty="0">
                          <a:solidFill>
                            <a:srgbClr val="000000"/>
                          </a:solidFill>
                          <a:effectLst/>
                          <a:latin typeface="Nunito Sans"/>
                        </a:rPr>
                        <a:t>/391</a:t>
                      </a:r>
                    </a:p>
                  </a:txBody>
                  <a:tcPr marL="6326" marR="6326" marT="6326" marB="0" anchor="ctr">
                    <a:lnL w="6350">
                      <a:solidFill>
                        <a:srgbClr val="AEAAAA"/>
                      </a:solidFill>
                    </a:lnL>
                    <a:lnR w="6350">
                      <a:solidFill>
                        <a:srgbClr val="AEAAAA"/>
                      </a:solidFill>
                    </a:lnR>
                    <a:lnT w="6350">
                      <a:solidFill>
                        <a:srgbClr val="AEAAAA"/>
                      </a:solidFill>
                    </a:lnT>
                    <a:lnB w="6350">
                      <a:solidFill>
                        <a:srgbClr val="AEAAAA"/>
                      </a:solidFill>
                    </a:lnB>
                    <a:solidFill>
                      <a:srgbClr val="EEEEEE"/>
                    </a:solidFill>
                  </a:tcPr>
                </a:tc>
                <a:extLst>
                  <a:ext uri="{0D108BD9-81ED-4DB2-BD59-A6C34878D82A}">
                    <a16:rowId xmlns:a16="http://schemas.microsoft.com/office/drawing/2014/main" val="3604789086"/>
                  </a:ext>
                </a:extLst>
              </a:tr>
              <a:tr h="252515">
                <a:tc>
                  <a:txBody>
                    <a:bodyPr/>
                    <a:lstStyle/>
                    <a:p>
                      <a:pPr algn="ctr" rtl="0" fontAlgn="ctr"/>
                      <a:r>
                        <a:rPr lang="it-IT" sz="800" b="1" i="0" u="none" strike="noStrike" dirty="0">
                          <a:solidFill>
                            <a:srgbClr val="EEEEEE"/>
                          </a:solidFill>
                          <a:effectLst/>
                          <a:latin typeface="Nunito Sans"/>
                        </a:rPr>
                        <a:t>C5 – Guida in pista</a:t>
                      </a:r>
                    </a:p>
                  </a:txBody>
                  <a:tcPr marL="6326" marR="6326" marT="6326" marB="0" anchor="ctr">
                    <a:lnL>
                      <a:noFill/>
                    </a:lnL>
                    <a:lnR w="6350" cap="flat" cmpd="sng" algn="ctr">
                      <a:solidFill>
                        <a:srgbClr val="AEAAAA"/>
                      </a:solidFill>
                      <a:prstDash val="solid"/>
                      <a:round/>
                      <a:headEnd type="none" w="med" len="med"/>
                      <a:tailEnd type="none" w="med" len="med"/>
                    </a:lnR>
                    <a:lnT>
                      <a:noFill/>
                    </a:lnT>
                    <a:lnB>
                      <a:noFill/>
                    </a:lnB>
                    <a:solidFill>
                      <a:srgbClr val="DE6CE8"/>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it-IT" sz="700" b="0" i="0" u="none" strike="noStrike">
                          <a:solidFill>
                            <a:srgbClr val="000000"/>
                          </a:solidFill>
                          <a:effectLst/>
                          <a:latin typeface="Nunito Sans"/>
                        </a:rPr>
                        <a:t>Medio-bassa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rtl="0" fontAlgn="ctr"/>
                      <a:r>
                        <a:rPr lang="it-IT" sz="700" b="0" i="0" u="none" strike="noStrike">
                          <a:solidFill>
                            <a:srgbClr val="000000"/>
                          </a:solidFill>
                          <a:effectLst/>
                          <a:latin typeface="Nunito Sans"/>
                        </a:rPr>
                        <a:t>Alta</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rtl="0" fontAlgn="ctr"/>
                      <a:r>
                        <a:rPr lang="it-IT" sz="700" b="0" i="0" u="none" strike="noStrike" dirty="0">
                          <a:solidFill>
                            <a:srgbClr val="000000"/>
                          </a:solidFill>
                          <a:effectLst/>
                          <a:latin typeface="Nunito Sans"/>
                        </a:rPr>
                        <a:t>Medio-breve</a:t>
                      </a:r>
                    </a:p>
                  </a:txBody>
                  <a:tcPr marL="6326" marR="6326" marT="632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EEEEE"/>
                    </a:solidFill>
                  </a:tcPr>
                </a:tc>
                <a:tc>
                  <a:txBody>
                    <a:bodyPr/>
                    <a:lstStyle/>
                    <a:p>
                      <a:pPr lvl="0" algn="ctr">
                        <a:buNone/>
                      </a:pPr>
                      <a:r>
                        <a:rPr lang="it-IT" sz="900" b="1" i="0" u="none" strike="noStrike" dirty="0">
                          <a:solidFill>
                            <a:srgbClr val="000000"/>
                          </a:solidFill>
                          <a:effectLst/>
                          <a:latin typeface="Nunito Sans"/>
                        </a:rPr>
                        <a:t>52</a:t>
                      </a:r>
                      <a:r>
                        <a:rPr lang="it-IT" sz="900" b="0" i="0" u="none" strike="noStrike" dirty="0">
                          <a:solidFill>
                            <a:srgbClr val="000000"/>
                          </a:solidFill>
                          <a:effectLst/>
                          <a:latin typeface="Nunito Sans"/>
                        </a:rPr>
                        <a:t>/208</a:t>
                      </a:r>
                    </a:p>
                  </a:txBody>
                  <a:tcPr marL="6326" marR="6326" marT="6326" marB="0" anchor="ctr">
                    <a:lnL w="6350">
                      <a:solidFill>
                        <a:srgbClr val="AEAAAA"/>
                      </a:solidFill>
                    </a:lnL>
                    <a:lnR w="6350">
                      <a:solidFill>
                        <a:srgbClr val="AEAAAA"/>
                      </a:solidFill>
                    </a:lnR>
                    <a:lnT w="6350">
                      <a:solidFill>
                        <a:srgbClr val="AEAAAA"/>
                      </a:solidFill>
                    </a:lnT>
                    <a:lnB w="6350" cap="flat" cmpd="sng" algn="ctr">
                      <a:solidFill>
                        <a:srgbClr val="AEAAAA"/>
                      </a:solidFill>
                      <a:prstDash val="solid"/>
                      <a:round/>
                      <a:headEnd type="none" w="med" len="med"/>
                      <a:tailEnd type="none" w="med" len="med"/>
                    </a:lnB>
                    <a:solidFill>
                      <a:srgbClr val="EEEEEE"/>
                    </a:solidFill>
                  </a:tcPr>
                </a:tc>
                <a:extLst>
                  <a:ext uri="{0D108BD9-81ED-4DB2-BD59-A6C34878D82A}">
                    <a16:rowId xmlns:a16="http://schemas.microsoft.com/office/drawing/2014/main" val="2613483957"/>
                  </a:ext>
                </a:extLst>
              </a:tr>
              <a:tr h="152738">
                <a:tc>
                  <a:txBody>
                    <a:bodyPr/>
                    <a:lstStyle/>
                    <a:p>
                      <a:pPr lvl="0" algn="ctr">
                        <a:buNone/>
                      </a:pPr>
                      <a:endParaRPr lang="it-IT" sz="900" b="1" i="0" u="none" strike="noStrike">
                        <a:solidFill>
                          <a:srgbClr val="EEEEEE"/>
                        </a:solidFill>
                        <a:effectLst/>
                        <a:latin typeface="Nunito Sans"/>
                      </a:endParaRPr>
                    </a:p>
                  </a:txBody>
                  <a:tcPr marL="6326" marR="6326" marT="6326" marB="0">
                    <a:lnL w="0">
                      <a:noFill/>
                    </a:lnL>
                    <a:lnR w="0">
                      <a:noFill/>
                    </a:lnR>
                    <a:lnT w="0">
                      <a:noFill/>
                    </a:lnT>
                    <a:lnB w="0">
                      <a:noFill/>
                    </a:lnB>
                    <a:noFill/>
                  </a:tcPr>
                </a:tc>
                <a:tc>
                  <a:txBody>
                    <a:bodyPr/>
                    <a:lstStyle/>
                    <a:p>
                      <a:pPr lvl="0" algn="ctr">
                        <a:buNone/>
                      </a:pPr>
                      <a:endParaRPr lang="it-IT" sz="600" b="0" i="0" u="none" strike="noStrike">
                        <a:solidFill>
                          <a:srgbClr val="000000"/>
                        </a:solidFill>
                        <a:effectLst/>
                        <a:latin typeface="Nunito Sans"/>
                      </a:endParaRPr>
                    </a:p>
                  </a:txBody>
                  <a:tcPr marL="6326" marR="6326" marT="6326" marB="0">
                    <a:lnL w="0">
                      <a:noFill/>
                    </a:lnL>
                    <a:lnR w="0">
                      <a:noFill/>
                    </a:lnR>
                    <a:lnT w="12700">
                      <a:solidFill>
                        <a:schemeClr val="tx1"/>
                      </a:solidFill>
                    </a:lnT>
                    <a:lnB w="0">
                      <a:noFill/>
                    </a:lnB>
                    <a:noFill/>
                  </a:tcPr>
                </a:tc>
                <a:tc>
                  <a:txBody>
                    <a:bodyPr/>
                    <a:lstStyle/>
                    <a:p>
                      <a:pPr lvl="0" algn="ctr">
                        <a:buNone/>
                      </a:pPr>
                      <a:endParaRPr lang="it-IT" sz="600" b="0" i="0" u="none" strike="noStrike">
                        <a:solidFill>
                          <a:srgbClr val="000000"/>
                        </a:solidFill>
                        <a:effectLst/>
                        <a:latin typeface="Nunito Sans"/>
                      </a:endParaRPr>
                    </a:p>
                  </a:txBody>
                  <a:tcPr marL="6326" marR="6326" marT="6326" marB="0">
                    <a:lnL w="0">
                      <a:noFill/>
                    </a:lnL>
                    <a:lnR w="0">
                      <a:noFill/>
                    </a:lnR>
                    <a:lnT w="12700">
                      <a:solidFill>
                        <a:schemeClr val="tx1"/>
                      </a:solidFill>
                    </a:lnT>
                    <a:lnB w="0">
                      <a:noFill/>
                    </a:lnB>
                    <a:noFill/>
                  </a:tcPr>
                </a:tc>
                <a:tc>
                  <a:txBody>
                    <a:bodyPr/>
                    <a:lstStyle/>
                    <a:p>
                      <a:pPr marL="0" lvl="0" indent="0" algn="ctr" defTabSz="914400">
                        <a:lnSpc>
                          <a:spcPct val="100000"/>
                        </a:lnSpc>
                        <a:spcBef>
                          <a:spcPts val="0"/>
                        </a:spcBef>
                        <a:spcAft>
                          <a:spcPts val="0"/>
                        </a:spcAft>
                        <a:buNone/>
                        <a:tabLst/>
                        <a:defRPr/>
                      </a:pPr>
                      <a:endParaRPr lang="it-IT" sz="600" b="0" i="0" u="none" strike="noStrike">
                        <a:solidFill>
                          <a:srgbClr val="000000"/>
                        </a:solidFill>
                        <a:effectLst/>
                        <a:latin typeface="Nunito Sans"/>
                      </a:endParaRPr>
                    </a:p>
                  </a:txBody>
                  <a:tcPr marL="6326" marR="6326" marT="6326" marB="0">
                    <a:lnL w="0">
                      <a:noFill/>
                    </a:lnL>
                    <a:lnR w="0">
                      <a:noFill/>
                    </a:lnR>
                    <a:lnT w="12700">
                      <a:solidFill>
                        <a:schemeClr val="tx1"/>
                      </a:solidFill>
                    </a:lnT>
                    <a:lnB w="0">
                      <a:noFill/>
                    </a:lnB>
                    <a:noFill/>
                  </a:tcPr>
                </a:tc>
                <a:tc>
                  <a:txBody>
                    <a:bodyPr/>
                    <a:lstStyle/>
                    <a:p>
                      <a:pPr lvl="0" algn="ctr">
                        <a:buNone/>
                      </a:pPr>
                      <a:endParaRPr lang="it-IT" sz="600" b="0" i="0" u="none" strike="noStrike">
                        <a:solidFill>
                          <a:srgbClr val="000000"/>
                        </a:solidFill>
                        <a:effectLst/>
                        <a:latin typeface="Nunito Sans"/>
                      </a:endParaRPr>
                    </a:p>
                  </a:txBody>
                  <a:tcPr marL="6326" marR="6326" marT="6326" marB="0">
                    <a:lnL w="0">
                      <a:noFill/>
                    </a:lnL>
                    <a:lnR w="0">
                      <a:noFill/>
                    </a:lnR>
                    <a:lnT w="12700">
                      <a:solidFill>
                        <a:schemeClr val="tx1"/>
                      </a:solidFill>
                    </a:lnT>
                    <a:lnB w="0">
                      <a:noFill/>
                    </a:lnB>
                    <a:noFill/>
                  </a:tcPr>
                </a:tc>
                <a:tc>
                  <a:txBody>
                    <a:bodyPr/>
                    <a:lstStyle/>
                    <a:p>
                      <a:pPr lvl="0" algn="ctr">
                        <a:buNone/>
                      </a:pPr>
                      <a:r>
                        <a:rPr lang="it-IT" sz="700" b="0" i="0" u="none" strike="noStrike" cap="none">
                          <a:solidFill>
                            <a:srgbClr val="FFFFFF"/>
                          </a:solidFill>
                          <a:effectLst/>
                          <a:latin typeface="Nunito Sans"/>
                          <a:ea typeface="+mn-ea"/>
                          <a:cs typeface="+mn-cs"/>
                          <a:sym typeface="Arial"/>
                        </a:rPr>
                        <a:t>Totale</a:t>
                      </a:r>
                    </a:p>
                  </a:txBody>
                  <a:tcPr marL="6326" marR="6326" marT="6326" marB="0" anchor="ctr">
                    <a:lnL w="0">
                      <a:noFill/>
                    </a:lnL>
                    <a:lnR w="6350">
                      <a:solidFill>
                        <a:srgbClr val="AEAAAA"/>
                      </a:solidFill>
                    </a:lnR>
                    <a:lnT w="6350">
                      <a:solidFill>
                        <a:srgbClr val="AEAAAA"/>
                      </a:solidFill>
                    </a:lnT>
                    <a:lnB w="6350">
                      <a:solidFill>
                        <a:srgbClr val="AEAAAA"/>
                      </a:solidFill>
                    </a:lnB>
                    <a:solidFill>
                      <a:schemeClr val="tx1">
                        <a:lumMod val="50000"/>
                      </a:schemeClr>
                    </a:solidFill>
                  </a:tcPr>
                </a:tc>
                <a:tc>
                  <a:txBody>
                    <a:bodyPr/>
                    <a:lstStyle/>
                    <a:p>
                      <a:pPr lvl="0" algn="ctr">
                        <a:buNone/>
                      </a:pPr>
                      <a:r>
                        <a:rPr lang="it-IT" sz="900" b="1" i="0" u="none" strike="noStrike" dirty="0">
                          <a:solidFill>
                            <a:srgbClr val="000000"/>
                          </a:solidFill>
                          <a:effectLst/>
                          <a:latin typeface="Nunito Sans"/>
                        </a:rPr>
                        <a:t>90</a:t>
                      </a:r>
                    </a:p>
                  </a:txBody>
                  <a:tcPr marL="6326" marR="6326" marT="6326" marB="0" anchor="ctr">
                    <a:lnL w="6350">
                      <a:solidFill>
                        <a:srgbClr val="AEAAAA"/>
                      </a:solidFill>
                    </a:lnL>
                    <a:lnR w="6350">
                      <a:solidFill>
                        <a:srgbClr val="AEAAAA"/>
                      </a:solidFill>
                    </a:lnR>
                    <a:lnT w="6350">
                      <a:solidFill>
                        <a:srgbClr val="AEAAAA"/>
                      </a:solidFill>
                    </a:lnT>
                    <a:lnB w="6350">
                      <a:solidFill>
                        <a:srgbClr val="AEAAAA"/>
                      </a:solidFill>
                    </a:lnB>
                    <a:solidFill>
                      <a:srgbClr val="EEEEEE"/>
                    </a:solidFill>
                  </a:tcPr>
                </a:tc>
                <a:extLst>
                  <a:ext uri="{0D108BD9-81ED-4DB2-BD59-A6C34878D82A}">
                    <a16:rowId xmlns:a16="http://schemas.microsoft.com/office/drawing/2014/main" val="1197865614"/>
                  </a:ext>
                </a:extLst>
              </a:tr>
            </a:tbl>
          </a:graphicData>
        </a:graphic>
      </p:graphicFrame>
      <p:sp>
        <p:nvSpPr>
          <p:cNvPr id="2" name="Rettangolo 1">
            <a:extLst>
              <a:ext uri="{FF2B5EF4-FFF2-40B4-BE49-F238E27FC236}">
                <a16:creationId xmlns:a16="http://schemas.microsoft.com/office/drawing/2014/main" id="{0EE37677-BF69-4672-BA13-1FEE639C1B8F}"/>
              </a:ext>
            </a:extLst>
          </p:cNvPr>
          <p:cNvSpPr/>
          <p:nvPr/>
        </p:nvSpPr>
        <p:spPr>
          <a:xfrm>
            <a:off x="364820" y="1417789"/>
            <a:ext cx="1174314" cy="7828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 name="Connettore 2 4">
            <a:extLst>
              <a:ext uri="{FF2B5EF4-FFF2-40B4-BE49-F238E27FC236}">
                <a16:creationId xmlns:a16="http://schemas.microsoft.com/office/drawing/2014/main" id="{44B84544-8329-4447-9527-79AD22ECBA99}"/>
              </a:ext>
            </a:extLst>
          </p:cNvPr>
          <p:cNvCxnSpPr/>
          <p:nvPr/>
        </p:nvCxnSpPr>
        <p:spPr>
          <a:xfrm flipV="1">
            <a:off x="1517605" y="280352"/>
            <a:ext cx="849934" cy="1155054"/>
          </a:xfrm>
          <a:prstGeom prst="straightConnector1">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0948EA8-04BB-44F7-813D-96EB51BEC08E}"/>
              </a:ext>
            </a:extLst>
          </p:cNvPr>
          <p:cNvCxnSpPr>
            <a:cxnSpLocks/>
          </p:cNvCxnSpPr>
          <p:nvPr/>
        </p:nvCxnSpPr>
        <p:spPr>
          <a:xfrm flipV="1">
            <a:off x="1539134" y="1760192"/>
            <a:ext cx="828405" cy="440472"/>
          </a:xfrm>
          <a:prstGeom prst="straightConnector1">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D1CC5E0C-1D5F-4B8D-A0A7-89130527D086}"/>
              </a:ext>
            </a:extLst>
          </p:cNvPr>
          <p:cNvCxnSpPr>
            <a:cxnSpLocks/>
          </p:cNvCxnSpPr>
          <p:nvPr/>
        </p:nvCxnSpPr>
        <p:spPr>
          <a:xfrm flipV="1">
            <a:off x="2035437" y="1960585"/>
            <a:ext cx="2204516" cy="179099"/>
          </a:xfrm>
          <a:prstGeom prst="straightConnector1">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ttangolo 10">
            <a:extLst>
              <a:ext uri="{FF2B5EF4-FFF2-40B4-BE49-F238E27FC236}">
                <a16:creationId xmlns:a16="http://schemas.microsoft.com/office/drawing/2014/main" id="{28F1EE95-7405-4CDD-8E0B-1A3E9B3618BC}"/>
              </a:ext>
            </a:extLst>
          </p:cNvPr>
          <p:cNvSpPr/>
          <p:nvPr/>
        </p:nvSpPr>
        <p:spPr>
          <a:xfrm>
            <a:off x="1718373" y="2139684"/>
            <a:ext cx="317064" cy="3241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2 13">
            <a:extLst>
              <a:ext uri="{FF2B5EF4-FFF2-40B4-BE49-F238E27FC236}">
                <a16:creationId xmlns:a16="http://schemas.microsoft.com/office/drawing/2014/main" id="{294CE179-9EAB-4E26-A4D0-556CD0B12527}"/>
              </a:ext>
            </a:extLst>
          </p:cNvPr>
          <p:cNvCxnSpPr>
            <a:cxnSpLocks/>
          </p:cNvCxnSpPr>
          <p:nvPr/>
        </p:nvCxnSpPr>
        <p:spPr>
          <a:xfrm>
            <a:off x="2035437" y="2463856"/>
            <a:ext cx="2181957" cy="2305777"/>
          </a:xfrm>
          <a:prstGeom prst="straightConnector1">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mappa&#10;&#10;Descrizione generata automaticamente">
            <a:extLst>
              <a:ext uri="{FF2B5EF4-FFF2-40B4-BE49-F238E27FC236}">
                <a16:creationId xmlns:a16="http://schemas.microsoft.com/office/drawing/2014/main" id="{1BDBCC74-07C8-432B-9D8D-9893B8C2186F}"/>
              </a:ext>
            </a:extLst>
          </p:cNvPr>
          <p:cNvPicPr>
            <a:picLocks noChangeAspect="1"/>
          </p:cNvPicPr>
          <p:nvPr/>
        </p:nvPicPr>
        <p:blipFill rotWithShape="1">
          <a:blip r:embed="rId5"/>
          <a:srcRect l="7086" t="-342" r="46200" b="44859"/>
          <a:stretch/>
        </p:blipFill>
        <p:spPr>
          <a:xfrm>
            <a:off x="2373715" y="300018"/>
            <a:ext cx="2019817" cy="1472532"/>
          </a:xfrm>
          <a:prstGeom prst="rect">
            <a:avLst/>
          </a:prstGeom>
        </p:spPr>
      </p:pic>
      <p:sp>
        <p:nvSpPr>
          <p:cNvPr id="8" name="Rettangolo 7">
            <a:extLst>
              <a:ext uri="{FF2B5EF4-FFF2-40B4-BE49-F238E27FC236}">
                <a16:creationId xmlns:a16="http://schemas.microsoft.com/office/drawing/2014/main" id="{81F04AA4-6A78-414A-92A1-7CC4E41E272D}"/>
              </a:ext>
            </a:extLst>
          </p:cNvPr>
          <p:cNvSpPr/>
          <p:nvPr/>
        </p:nvSpPr>
        <p:spPr>
          <a:xfrm>
            <a:off x="2373103" y="277465"/>
            <a:ext cx="2015290" cy="14827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numero diapositiva 5">
            <a:extLst>
              <a:ext uri="{FF2B5EF4-FFF2-40B4-BE49-F238E27FC236}">
                <a16:creationId xmlns:a16="http://schemas.microsoft.com/office/drawing/2014/main" id="{37C1F624-2E62-458D-934C-DEDC0BD3E180}"/>
              </a:ext>
            </a:extLst>
          </p:cNvPr>
          <p:cNvSpPr>
            <a:spLocks noGrp="1"/>
          </p:cNvSpPr>
          <p:nvPr>
            <p:ph type="sldNum" sz="quarter" idx="4"/>
          </p:nvPr>
        </p:nvSpPr>
        <p:spPr/>
        <p:txBody>
          <a:bodyPr/>
          <a:lstStyle/>
          <a:p>
            <a:fld id="{3A4C13C2-4050-46CF-AE25-C930BF8BD81E}" type="slidenum">
              <a:rPr lang="it-IT" smtClean="0">
                <a:solidFill>
                  <a:srgbClr val="002060"/>
                </a:solidFill>
              </a:rPr>
              <a:t>17</a:t>
            </a:fld>
            <a:endParaRPr lang="it-IT" dirty="0">
              <a:solidFill>
                <a:srgbClr val="002060"/>
              </a:solidFill>
            </a:endParaRPr>
          </a:p>
        </p:txBody>
      </p:sp>
    </p:spTree>
    <p:extLst>
      <p:ext uri="{BB962C8B-B14F-4D97-AF65-F5344CB8AC3E}">
        <p14:creationId xmlns:p14="http://schemas.microsoft.com/office/powerpoint/2010/main" val="166222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Findings</a:t>
            </a:r>
            <a:br>
              <a:rPr lang="it-IT" dirty="0"/>
            </a:br>
            <a:r>
              <a:rPr lang="it-IT" b="0" cap="none" dirty="0">
                <a:solidFill>
                  <a:srgbClr val="000000"/>
                </a:solidFill>
                <a:latin typeface="Nunito Sans" pitchFamily="2" charset="0"/>
              </a:rPr>
              <a:t>Key </a:t>
            </a:r>
            <a:r>
              <a:rPr lang="it-IT" b="0" cap="none" dirty="0" err="1">
                <a:solidFill>
                  <a:srgbClr val="000000"/>
                </a:solidFill>
                <a:latin typeface="Nunito Sans" pitchFamily="2" charset="0"/>
              </a:rPr>
              <a:t>facts</a:t>
            </a:r>
            <a:r>
              <a:rPr lang="it-IT" b="0" cap="none" dirty="0">
                <a:solidFill>
                  <a:srgbClr val="000000"/>
                </a:solidFill>
                <a:latin typeface="Nunito Sans" pitchFamily="2" charset="0"/>
              </a:rPr>
              <a:t> and </a:t>
            </a:r>
            <a:r>
              <a:rPr lang="it-IT" b="0" cap="none" dirty="0" err="1">
                <a:solidFill>
                  <a:srgbClr val="000000"/>
                </a:solidFill>
                <a:latin typeface="Nunito Sans" pitchFamily="2" charset="0"/>
              </a:rPr>
              <a:t>figures</a:t>
            </a:r>
            <a:r>
              <a:rPr lang="it-IT" b="0" cap="none" dirty="0">
                <a:solidFill>
                  <a:srgbClr val="000000"/>
                </a:solidFill>
                <a:latin typeface="Nunito Sans" pitchFamily="2" charset="0"/>
              </a:rPr>
              <a:t> by cluster</a:t>
            </a:r>
          </a:p>
        </p:txBody>
      </p:sp>
      <p:pic>
        <p:nvPicPr>
          <p:cNvPr id="15" name="Immagine 14">
            <a:extLst>
              <a:ext uri="{FF2B5EF4-FFF2-40B4-BE49-F238E27FC236}">
                <a16:creationId xmlns:a16="http://schemas.microsoft.com/office/drawing/2014/main" id="{E193F4E2-5928-4C68-9D8E-DCB6F658C206}"/>
              </a:ext>
            </a:extLst>
          </p:cNvPr>
          <p:cNvPicPr>
            <a:picLocks noChangeAspect="1"/>
          </p:cNvPicPr>
          <p:nvPr/>
        </p:nvPicPr>
        <p:blipFill>
          <a:blip r:embed="rId3"/>
          <a:srcRect/>
          <a:stretch/>
        </p:blipFill>
        <p:spPr>
          <a:xfrm>
            <a:off x="5942769" y="2750613"/>
            <a:ext cx="2749790" cy="1813998"/>
          </a:xfrm>
          <a:prstGeom prst="rect">
            <a:avLst/>
          </a:prstGeom>
        </p:spPr>
      </p:pic>
      <p:sp>
        <p:nvSpPr>
          <p:cNvPr id="16" name="CasellaDiTesto 15">
            <a:extLst>
              <a:ext uri="{FF2B5EF4-FFF2-40B4-BE49-F238E27FC236}">
                <a16:creationId xmlns:a16="http://schemas.microsoft.com/office/drawing/2014/main" id="{49827EDD-21AE-4011-8B33-439FD17849F4}"/>
              </a:ext>
            </a:extLst>
          </p:cNvPr>
          <p:cNvSpPr txBox="1"/>
          <p:nvPr/>
        </p:nvSpPr>
        <p:spPr>
          <a:xfrm>
            <a:off x="5866485" y="4663297"/>
            <a:ext cx="3018593" cy="276999"/>
          </a:xfrm>
          <a:prstGeom prst="rect">
            <a:avLst/>
          </a:prstGeom>
          <a:noFill/>
        </p:spPr>
        <p:txBody>
          <a:bodyPr wrap="square" rtlCol="0">
            <a:spAutoFit/>
          </a:bodyPr>
          <a:lstStyle/>
          <a:p>
            <a:pPr algn="ctr"/>
            <a:r>
              <a:rPr lang="it-IT" sz="1200" b="1" i="1" dirty="0" err="1">
                <a:latin typeface="Nunito Sans" pitchFamily="2" charset="0"/>
              </a:rPr>
              <a:t>Charisma</a:t>
            </a:r>
            <a:r>
              <a:rPr lang="it-IT" sz="1200" b="1" i="1" dirty="0">
                <a:latin typeface="Nunito Sans" pitchFamily="2" charset="0"/>
              </a:rPr>
              <a:t> Corsa</a:t>
            </a:r>
          </a:p>
        </p:txBody>
      </p:sp>
      <p:pic>
        <p:nvPicPr>
          <p:cNvPr id="17" name="Immagine 16">
            <a:extLst>
              <a:ext uri="{FF2B5EF4-FFF2-40B4-BE49-F238E27FC236}">
                <a16:creationId xmlns:a16="http://schemas.microsoft.com/office/drawing/2014/main" id="{84E1519A-9D63-449C-B8D1-2881D92006F3}"/>
              </a:ext>
            </a:extLst>
          </p:cNvPr>
          <p:cNvPicPr>
            <a:picLocks noChangeAspect="1"/>
          </p:cNvPicPr>
          <p:nvPr/>
        </p:nvPicPr>
        <p:blipFill>
          <a:blip r:embed="rId4"/>
          <a:srcRect/>
          <a:stretch/>
        </p:blipFill>
        <p:spPr>
          <a:xfrm>
            <a:off x="3040939" y="2750613"/>
            <a:ext cx="2749792" cy="1813998"/>
          </a:xfrm>
          <a:prstGeom prst="rect">
            <a:avLst/>
          </a:prstGeom>
        </p:spPr>
      </p:pic>
      <p:sp>
        <p:nvSpPr>
          <p:cNvPr id="18" name="CasellaDiTesto 17">
            <a:extLst>
              <a:ext uri="{FF2B5EF4-FFF2-40B4-BE49-F238E27FC236}">
                <a16:creationId xmlns:a16="http://schemas.microsoft.com/office/drawing/2014/main" id="{E117E045-395D-4B87-A553-61E2DDEC1D34}"/>
              </a:ext>
            </a:extLst>
          </p:cNvPr>
          <p:cNvSpPr txBox="1"/>
          <p:nvPr/>
        </p:nvSpPr>
        <p:spPr>
          <a:xfrm>
            <a:off x="3116693" y="4663297"/>
            <a:ext cx="2590800" cy="276999"/>
          </a:xfrm>
          <a:prstGeom prst="rect">
            <a:avLst/>
          </a:prstGeom>
          <a:noFill/>
        </p:spPr>
        <p:txBody>
          <a:bodyPr wrap="square" rtlCol="0">
            <a:spAutoFit/>
          </a:bodyPr>
          <a:lstStyle/>
          <a:p>
            <a:pPr algn="ctr"/>
            <a:r>
              <a:rPr lang="it-IT" sz="1200" b="1" i="1" dirty="0" err="1">
                <a:latin typeface="Nunito Sans" pitchFamily="2" charset="0"/>
              </a:rPr>
              <a:t>Charisma</a:t>
            </a:r>
            <a:r>
              <a:rPr lang="it-IT" sz="1200" b="1" i="1" dirty="0">
                <a:latin typeface="Nunito Sans" pitchFamily="2" charset="0"/>
              </a:rPr>
              <a:t> Sport</a:t>
            </a:r>
          </a:p>
        </p:txBody>
      </p:sp>
      <p:pic>
        <p:nvPicPr>
          <p:cNvPr id="19" name="Immagine 18">
            <a:extLst>
              <a:ext uri="{FF2B5EF4-FFF2-40B4-BE49-F238E27FC236}">
                <a16:creationId xmlns:a16="http://schemas.microsoft.com/office/drawing/2014/main" id="{893238B5-58A7-4614-B6F5-65E19BADBA43}"/>
              </a:ext>
            </a:extLst>
          </p:cNvPr>
          <p:cNvPicPr>
            <a:picLocks noChangeAspect="1"/>
          </p:cNvPicPr>
          <p:nvPr/>
        </p:nvPicPr>
        <p:blipFill>
          <a:blip r:embed="rId5"/>
          <a:srcRect/>
          <a:stretch/>
        </p:blipFill>
        <p:spPr>
          <a:xfrm>
            <a:off x="248097" y="2750613"/>
            <a:ext cx="2749790" cy="1813998"/>
          </a:xfrm>
          <a:prstGeom prst="rect">
            <a:avLst/>
          </a:prstGeom>
        </p:spPr>
      </p:pic>
      <p:sp>
        <p:nvSpPr>
          <p:cNvPr id="20" name="CasellaDiTesto 19">
            <a:extLst>
              <a:ext uri="{FF2B5EF4-FFF2-40B4-BE49-F238E27FC236}">
                <a16:creationId xmlns:a16="http://schemas.microsoft.com/office/drawing/2014/main" id="{DB3EBF88-35D0-4E71-84EE-153D252376E4}"/>
              </a:ext>
            </a:extLst>
          </p:cNvPr>
          <p:cNvSpPr txBox="1"/>
          <p:nvPr/>
        </p:nvSpPr>
        <p:spPr>
          <a:xfrm>
            <a:off x="323850" y="4663297"/>
            <a:ext cx="2590800" cy="276999"/>
          </a:xfrm>
          <a:prstGeom prst="rect">
            <a:avLst/>
          </a:prstGeom>
          <a:noFill/>
        </p:spPr>
        <p:txBody>
          <a:bodyPr wrap="square" rtlCol="0">
            <a:spAutoFit/>
          </a:bodyPr>
          <a:lstStyle/>
          <a:p>
            <a:pPr algn="ctr"/>
            <a:r>
              <a:rPr lang="it-IT" sz="1200" b="1" i="1" dirty="0" err="1">
                <a:latin typeface="Nunito Sans" pitchFamily="2" charset="0"/>
              </a:rPr>
              <a:t>Charisma</a:t>
            </a:r>
            <a:r>
              <a:rPr lang="it-IT" sz="1200" b="1" i="1" dirty="0">
                <a:latin typeface="Nunito Sans" pitchFamily="2" charset="0"/>
              </a:rPr>
              <a:t> Strada</a:t>
            </a:r>
          </a:p>
        </p:txBody>
      </p:sp>
      <p:sp>
        <p:nvSpPr>
          <p:cNvPr id="6" name="CasellaDiTesto 5">
            <a:extLst>
              <a:ext uri="{FF2B5EF4-FFF2-40B4-BE49-F238E27FC236}">
                <a16:creationId xmlns:a16="http://schemas.microsoft.com/office/drawing/2014/main" id="{4CBFDBAC-D2B8-40D4-993D-2DF2C97D7132}"/>
              </a:ext>
            </a:extLst>
          </p:cNvPr>
          <p:cNvSpPr txBox="1"/>
          <p:nvPr/>
        </p:nvSpPr>
        <p:spPr>
          <a:xfrm>
            <a:off x="248096" y="935064"/>
            <a:ext cx="4904490" cy="738664"/>
          </a:xfrm>
          <a:prstGeom prst="rect">
            <a:avLst/>
          </a:prstGeom>
          <a:noFill/>
        </p:spPr>
        <p:txBody>
          <a:bodyPr wrap="square" rtlCol="0">
            <a:spAutoFit/>
          </a:bodyPr>
          <a:lstStyle/>
          <a:p>
            <a:pPr marL="285750" indent="-285750">
              <a:spcBef>
                <a:spcPts val="600"/>
              </a:spcBef>
              <a:buClr>
                <a:srgbClr val="002060"/>
              </a:buClr>
              <a:buFont typeface="Wingdings" panose="05000000000000000000" pitchFamily="2" charset="2"/>
              <a:buChar char="Ø"/>
            </a:pPr>
            <a:r>
              <a:rPr lang="it-IT" dirty="0">
                <a:latin typeface="Nunito Sans" pitchFamily="2" charset="0"/>
              </a:rPr>
              <a:t>La modalità di guida </a:t>
            </a:r>
            <a:r>
              <a:rPr lang="it-IT" b="1" dirty="0" err="1">
                <a:latin typeface="Nunito Sans" pitchFamily="2" charset="0"/>
              </a:rPr>
              <a:t>Charisma</a:t>
            </a:r>
            <a:r>
              <a:rPr lang="it-IT" b="1" dirty="0">
                <a:latin typeface="Nunito Sans" pitchFamily="2" charset="0"/>
              </a:rPr>
              <a:t> Strada </a:t>
            </a:r>
            <a:r>
              <a:rPr lang="it-IT" dirty="0">
                <a:latin typeface="Nunito Sans" pitchFamily="2" charset="0"/>
              </a:rPr>
              <a:t>è stata utilizzata dal 100% degli utenti.</a:t>
            </a:r>
          </a:p>
          <a:p>
            <a:pPr marL="285750" indent="-285750">
              <a:buClr>
                <a:srgbClr val="002060"/>
              </a:buClr>
              <a:buFont typeface="Wingdings" panose="05000000000000000000" pitchFamily="2" charset="2"/>
              <a:buChar char="Ø"/>
            </a:pPr>
            <a:endParaRPr lang="it-IT" dirty="0">
              <a:latin typeface="Nunito Sans" pitchFamily="2" charset="0"/>
            </a:endParaRPr>
          </a:p>
        </p:txBody>
      </p:sp>
      <p:sp>
        <p:nvSpPr>
          <p:cNvPr id="7" name="CasellaDiTesto 6">
            <a:extLst>
              <a:ext uri="{FF2B5EF4-FFF2-40B4-BE49-F238E27FC236}">
                <a16:creationId xmlns:a16="http://schemas.microsoft.com/office/drawing/2014/main" id="{BB45B615-01E0-43AF-8595-677DC9B7EDD4}"/>
              </a:ext>
            </a:extLst>
          </p:cNvPr>
          <p:cNvSpPr txBox="1"/>
          <p:nvPr/>
        </p:nvSpPr>
        <p:spPr>
          <a:xfrm>
            <a:off x="248096" y="1405431"/>
            <a:ext cx="8596501" cy="1107996"/>
          </a:xfrm>
          <a:prstGeom prst="rect">
            <a:avLst/>
          </a:prstGeom>
          <a:noFill/>
        </p:spPr>
        <p:txBody>
          <a:bodyPr wrap="square" rtlCol="0">
            <a:spAutoFit/>
          </a:bodyPr>
          <a:lstStyle/>
          <a:p>
            <a:pPr marL="285750" indent="-285750">
              <a:spcBef>
                <a:spcPts val="600"/>
              </a:spcBef>
              <a:buClr>
                <a:srgbClr val="002060"/>
              </a:buClr>
              <a:buFont typeface="Wingdings" panose="05000000000000000000" pitchFamily="2" charset="2"/>
              <a:buChar char="Ø"/>
            </a:pPr>
            <a:r>
              <a:rPr lang="it-IT" dirty="0">
                <a:latin typeface="Nunito Sans" pitchFamily="2" charset="0"/>
              </a:rPr>
              <a:t>Il 97% degli utenti ha utilizzato </a:t>
            </a:r>
            <a:r>
              <a:rPr lang="it-IT" b="1" dirty="0" err="1">
                <a:latin typeface="Nunito Sans" pitchFamily="2" charset="0"/>
              </a:rPr>
              <a:t>Charisma</a:t>
            </a:r>
            <a:r>
              <a:rPr lang="it-IT" b="1" dirty="0">
                <a:latin typeface="Nunito Sans" pitchFamily="2" charset="0"/>
              </a:rPr>
              <a:t> Spor</a:t>
            </a:r>
            <a:r>
              <a:rPr lang="it-IT" dirty="0">
                <a:latin typeface="Nunito Sans" pitchFamily="2" charset="0"/>
              </a:rPr>
              <a:t>t.</a:t>
            </a:r>
          </a:p>
          <a:p>
            <a:pPr marL="285750" indent="-285750">
              <a:spcBef>
                <a:spcPts val="600"/>
              </a:spcBef>
              <a:buClr>
                <a:srgbClr val="002060"/>
              </a:buClr>
              <a:buFont typeface="Wingdings" panose="05000000000000000000" pitchFamily="2" charset="2"/>
              <a:buChar char="Ø"/>
            </a:pPr>
            <a:r>
              <a:rPr lang="it-IT" dirty="0">
                <a:latin typeface="Nunito Sans" pitchFamily="2" charset="0"/>
              </a:rPr>
              <a:t>Il 90,6% ha utilizzato la modalità </a:t>
            </a:r>
            <a:r>
              <a:rPr lang="it-IT" b="1" dirty="0" err="1">
                <a:latin typeface="Nunito Sans" pitchFamily="2" charset="0"/>
              </a:rPr>
              <a:t>Charisma</a:t>
            </a:r>
            <a:r>
              <a:rPr lang="it-IT" b="1" dirty="0">
                <a:latin typeface="Nunito Sans" pitchFamily="2" charset="0"/>
              </a:rPr>
              <a:t> Corsa</a:t>
            </a:r>
            <a:r>
              <a:rPr lang="it-IT" dirty="0">
                <a:latin typeface="Nunito Sans" pitchFamily="2" charset="0"/>
              </a:rPr>
              <a:t>.</a:t>
            </a:r>
          </a:p>
          <a:p>
            <a:pPr marL="285750" indent="-285750">
              <a:spcBef>
                <a:spcPts val="600"/>
              </a:spcBef>
              <a:buClr>
                <a:srgbClr val="002060"/>
              </a:buClr>
              <a:buFont typeface="Wingdings" panose="05000000000000000000" pitchFamily="2" charset="2"/>
              <a:buChar char="Ø"/>
            </a:pPr>
            <a:r>
              <a:rPr lang="it-IT" dirty="0">
                <a:latin typeface="Nunito Sans" pitchFamily="2" charset="0"/>
              </a:rPr>
              <a:t>I grafici mostrano la percentuale di giorni in cui gli utenti dei vari cluster hanno utilizzato le modalità di guida almeno una volta. </a:t>
            </a:r>
          </a:p>
        </p:txBody>
      </p:sp>
      <p:sp>
        <p:nvSpPr>
          <p:cNvPr id="2" name="Segnaposto numero diapositiva 1">
            <a:extLst>
              <a:ext uri="{FF2B5EF4-FFF2-40B4-BE49-F238E27FC236}">
                <a16:creationId xmlns:a16="http://schemas.microsoft.com/office/drawing/2014/main" id="{B88E025B-3522-43A5-98C8-C8E50A784EA1}"/>
              </a:ext>
            </a:extLst>
          </p:cNvPr>
          <p:cNvSpPr>
            <a:spLocks noGrp="1"/>
          </p:cNvSpPr>
          <p:nvPr>
            <p:ph type="sldNum" sz="quarter" idx="4"/>
          </p:nvPr>
        </p:nvSpPr>
        <p:spPr>
          <a:xfrm>
            <a:off x="8553404" y="4951672"/>
            <a:ext cx="586854" cy="303213"/>
          </a:xfrm>
        </p:spPr>
        <p:txBody>
          <a:bodyPr/>
          <a:lstStyle/>
          <a:p>
            <a:fld id="{3A4C13C2-4050-46CF-AE25-C930BF8BD81E}" type="slidenum">
              <a:rPr lang="it-IT" smtClean="0">
                <a:solidFill>
                  <a:srgbClr val="002060"/>
                </a:solidFill>
              </a:rPr>
              <a:t>18</a:t>
            </a:fld>
            <a:endParaRPr lang="it-IT" dirty="0">
              <a:solidFill>
                <a:srgbClr val="002060"/>
              </a:solidFill>
            </a:endParaRPr>
          </a:p>
        </p:txBody>
      </p:sp>
      <p:pic>
        <p:nvPicPr>
          <p:cNvPr id="3" name="Immagine 2">
            <a:extLst>
              <a:ext uri="{FF2B5EF4-FFF2-40B4-BE49-F238E27FC236}">
                <a16:creationId xmlns:a16="http://schemas.microsoft.com/office/drawing/2014/main" id="{2F1D7005-85FB-4230-8497-534C59E24902}"/>
              </a:ext>
            </a:extLst>
          </p:cNvPr>
          <p:cNvPicPr>
            <a:picLocks noChangeAspect="1"/>
          </p:cNvPicPr>
          <p:nvPr/>
        </p:nvPicPr>
        <p:blipFill>
          <a:blip r:embed="rId6"/>
          <a:stretch>
            <a:fillRect/>
          </a:stretch>
        </p:blipFill>
        <p:spPr>
          <a:xfrm>
            <a:off x="5152586" y="194756"/>
            <a:ext cx="3749365" cy="1103472"/>
          </a:xfrm>
          <a:prstGeom prst="rect">
            <a:avLst/>
          </a:prstGeom>
        </p:spPr>
      </p:pic>
    </p:spTree>
    <p:extLst>
      <p:ext uri="{BB962C8B-B14F-4D97-AF65-F5344CB8AC3E}">
        <p14:creationId xmlns:p14="http://schemas.microsoft.com/office/powerpoint/2010/main" val="1747228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200" b="0" cap="none" dirty="0" err="1">
                <a:solidFill>
                  <a:srgbClr val="005BB2">
                    <a:lumMod val="75000"/>
                  </a:srgbClr>
                </a:solidFill>
                <a:latin typeface="Nunito Sans Black" pitchFamily="2" charset="77"/>
              </a:rPr>
              <a:t>Findings</a:t>
            </a:r>
            <a:br>
              <a:rPr lang="it-IT" sz="2200" b="0" cap="none" dirty="0">
                <a:solidFill>
                  <a:srgbClr val="005BB2">
                    <a:lumMod val="75000"/>
                  </a:srgbClr>
                </a:solidFill>
                <a:latin typeface="Nunito Sans Black" pitchFamily="2" charset="77"/>
              </a:rPr>
            </a:br>
            <a:r>
              <a:rPr lang="it-IT" b="0" cap="none" dirty="0" err="1">
                <a:solidFill>
                  <a:srgbClr val="000000"/>
                </a:solidFill>
                <a:latin typeface="Nunito Sans" pitchFamily="2" charset="0"/>
              </a:rPr>
              <a:t>Interpreting</a:t>
            </a:r>
            <a:r>
              <a:rPr lang="it-IT" sz="2200" b="0" cap="none" dirty="0">
                <a:solidFill>
                  <a:srgbClr val="005BB2">
                    <a:lumMod val="75000"/>
                  </a:srgbClr>
                </a:solidFill>
                <a:latin typeface="Nunito Sans Black" pitchFamily="2" charset="77"/>
              </a:rPr>
              <a:t> </a:t>
            </a:r>
            <a:r>
              <a:rPr lang="it-IT" b="0" cap="none" dirty="0">
                <a:solidFill>
                  <a:srgbClr val="000000"/>
                </a:solidFill>
                <a:latin typeface="Nunito Sans" pitchFamily="2" charset="0"/>
              </a:rPr>
              <a:t>Box plots</a:t>
            </a:r>
          </a:p>
        </p:txBody>
      </p:sp>
      <p:sp>
        <p:nvSpPr>
          <p:cNvPr id="5" name="Segnaposto testo 4">
            <a:extLst>
              <a:ext uri="{FF2B5EF4-FFF2-40B4-BE49-F238E27FC236}">
                <a16:creationId xmlns:a16="http://schemas.microsoft.com/office/drawing/2014/main" id="{91CAE1E5-5C31-45D9-816A-F0FBCE86F522}"/>
              </a:ext>
            </a:extLst>
          </p:cNvPr>
          <p:cNvSpPr>
            <a:spLocks noGrp="1"/>
          </p:cNvSpPr>
          <p:nvPr>
            <p:ph type="body" idx="2"/>
          </p:nvPr>
        </p:nvSpPr>
        <p:spPr>
          <a:xfrm>
            <a:off x="323849" y="1049867"/>
            <a:ext cx="8456083" cy="3581400"/>
          </a:xfrm>
        </p:spPr>
        <p:txBody>
          <a:bodyPr/>
          <a:lstStyle/>
          <a:p>
            <a:pPr marL="285750" indent="-285750">
              <a:lnSpc>
                <a:spcPct val="150000"/>
              </a:lnSpc>
              <a:buClr>
                <a:schemeClr val="accent5"/>
              </a:buClr>
              <a:buFont typeface="Wingdings" panose="05000000000000000000" pitchFamily="2" charset="2"/>
              <a:buChar char="Ø"/>
            </a:pPr>
            <a:r>
              <a:rPr lang="it-IT">
                <a:latin typeface="Nunito Sans" pitchFamily="2" charset="0"/>
              </a:rPr>
              <a:t>I grafici successivi mostrano delle box plot, tipi di grafici utili a descrivere la distribuzione di dati numerici. </a:t>
            </a:r>
          </a:p>
          <a:p>
            <a:pPr marL="285750" indent="-285750">
              <a:buFont typeface="Arial" panose="020B0604020202020204" pitchFamily="34" charset="0"/>
              <a:buChar char="•"/>
            </a:pPr>
            <a:endParaRPr lang="it-IT">
              <a:latin typeface="Nunito Sans" pitchFamily="2" charset="0"/>
            </a:endParaRPr>
          </a:p>
        </p:txBody>
      </p:sp>
      <p:sp>
        <p:nvSpPr>
          <p:cNvPr id="2" name="Rettangolo 1">
            <a:extLst>
              <a:ext uri="{FF2B5EF4-FFF2-40B4-BE49-F238E27FC236}">
                <a16:creationId xmlns:a16="http://schemas.microsoft.com/office/drawing/2014/main" id="{BFF986A8-D52F-4119-8C24-68901073E1F9}"/>
              </a:ext>
            </a:extLst>
          </p:cNvPr>
          <p:cNvSpPr/>
          <p:nvPr/>
        </p:nvSpPr>
        <p:spPr>
          <a:xfrm>
            <a:off x="3325705" y="2200487"/>
            <a:ext cx="2309707" cy="111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diritto 5">
            <a:extLst>
              <a:ext uri="{FF2B5EF4-FFF2-40B4-BE49-F238E27FC236}">
                <a16:creationId xmlns:a16="http://schemas.microsoft.com/office/drawing/2014/main" id="{E378E44C-749B-4EFA-B2B8-D760A708F9DF}"/>
              </a:ext>
            </a:extLst>
          </p:cNvPr>
          <p:cNvCxnSpPr>
            <a:cxnSpLocks/>
          </p:cNvCxnSpPr>
          <p:nvPr/>
        </p:nvCxnSpPr>
        <p:spPr>
          <a:xfrm>
            <a:off x="1510453" y="2756323"/>
            <a:ext cx="1815252" cy="0"/>
          </a:xfrm>
          <a:prstGeom prst="line">
            <a:avLst/>
          </a:prstGeom>
          <a:ln w="28575">
            <a:solidFill>
              <a:srgbClr val="005C8E"/>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EF33F3BE-256C-4B27-9D10-4300B492F935}"/>
              </a:ext>
            </a:extLst>
          </p:cNvPr>
          <p:cNvCxnSpPr>
            <a:cxnSpLocks/>
          </p:cNvCxnSpPr>
          <p:nvPr/>
        </p:nvCxnSpPr>
        <p:spPr>
          <a:xfrm>
            <a:off x="5635412" y="2756323"/>
            <a:ext cx="1341119" cy="0"/>
          </a:xfrm>
          <a:prstGeom prst="line">
            <a:avLst/>
          </a:prstGeom>
          <a:ln w="28575">
            <a:solidFill>
              <a:srgbClr val="005C8E"/>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EE7A2569-B309-4B72-B92C-9C577486E1FA}"/>
              </a:ext>
            </a:extLst>
          </p:cNvPr>
          <p:cNvCxnSpPr/>
          <p:nvPr/>
        </p:nvCxnSpPr>
        <p:spPr>
          <a:xfrm>
            <a:off x="4104639" y="2200487"/>
            <a:ext cx="0" cy="111167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EC70D142-0342-49E4-BDCF-2E654F3393E4}"/>
              </a:ext>
            </a:extLst>
          </p:cNvPr>
          <p:cNvCxnSpPr>
            <a:cxnSpLocks/>
          </p:cNvCxnSpPr>
          <p:nvPr/>
        </p:nvCxnSpPr>
        <p:spPr>
          <a:xfrm>
            <a:off x="1510453" y="2675043"/>
            <a:ext cx="0" cy="16255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ECDD61B3-976D-4238-9D59-74D41961A4EC}"/>
              </a:ext>
            </a:extLst>
          </p:cNvPr>
          <p:cNvCxnSpPr>
            <a:cxnSpLocks/>
          </p:cNvCxnSpPr>
          <p:nvPr/>
        </p:nvCxnSpPr>
        <p:spPr>
          <a:xfrm>
            <a:off x="6976531" y="2684778"/>
            <a:ext cx="0" cy="16255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3D1DF793-F4EB-4FF2-B73D-3D7670AC7146}"/>
              </a:ext>
            </a:extLst>
          </p:cNvPr>
          <p:cNvSpPr txBox="1"/>
          <p:nvPr/>
        </p:nvSpPr>
        <p:spPr>
          <a:xfrm>
            <a:off x="3671146" y="1848498"/>
            <a:ext cx="921173" cy="307777"/>
          </a:xfrm>
          <a:prstGeom prst="rect">
            <a:avLst/>
          </a:prstGeom>
          <a:noFill/>
        </p:spPr>
        <p:txBody>
          <a:bodyPr wrap="square" rtlCol="0">
            <a:spAutoFit/>
          </a:bodyPr>
          <a:lstStyle/>
          <a:p>
            <a:r>
              <a:rPr lang="it-IT">
                <a:solidFill>
                  <a:srgbClr val="C00000"/>
                </a:solidFill>
                <a:latin typeface="Nunito Sans" pitchFamily="2" charset="0"/>
              </a:rPr>
              <a:t>Mediana</a:t>
            </a:r>
          </a:p>
        </p:txBody>
      </p:sp>
      <p:sp>
        <p:nvSpPr>
          <p:cNvPr id="15" name="Parentesi graffa aperta 14">
            <a:extLst>
              <a:ext uri="{FF2B5EF4-FFF2-40B4-BE49-F238E27FC236}">
                <a16:creationId xmlns:a16="http://schemas.microsoft.com/office/drawing/2014/main" id="{AF14C96A-AC87-403F-8740-E8AF48473E49}"/>
              </a:ext>
            </a:extLst>
          </p:cNvPr>
          <p:cNvSpPr/>
          <p:nvPr/>
        </p:nvSpPr>
        <p:spPr>
          <a:xfrm rot="16200000">
            <a:off x="4275750" y="2548558"/>
            <a:ext cx="409607" cy="2309698"/>
          </a:xfrm>
          <a:prstGeom prst="leftBrace">
            <a:avLst/>
          </a:prstGeom>
          <a:ln w="12700">
            <a:solidFill>
              <a:srgbClr val="005C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 name="CasellaDiTesto 15">
            <a:extLst>
              <a:ext uri="{FF2B5EF4-FFF2-40B4-BE49-F238E27FC236}">
                <a16:creationId xmlns:a16="http://schemas.microsoft.com/office/drawing/2014/main" id="{BC0D8675-5AA1-4516-8CDF-4758258469DE}"/>
              </a:ext>
            </a:extLst>
          </p:cNvPr>
          <p:cNvSpPr txBox="1"/>
          <p:nvPr/>
        </p:nvSpPr>
        <p:spPr>
          <a:xfrm>
            <a:off x="3899851" y="3928953"/>
            <a:ext cx="1859070" cy="523220"/>
          </a:xfrm>
          <a:prstGeom prst="rect">
            <a:avLst/>
          </a:prstGeom>
          <a:noFill/>
        </p:spPr>
        <p:txBody>
          <a:bodyPr wrap="square" rtlCol="0">
            <a:spAutoFit/>
          </a:bodyPr>
          <a:lstStyle/>
          <a:p>
            <a:r>
              <a:rPr lang="it-IT">
                <a:solidFill>
                  <a:srgbClr val="005C8E"/>
                </a:solidFill>
                <a:latin typeface="Nunito Sans" pitchFamily="2" charset="0"/>
              </a:rPr>
              <a:t>50% delle osservazioni</a:t>
            </a:r>
          </a:p>
        </p:txBody>
      </p:sp>
      <p:sp>
        <p:nvSpPr>
          <p:cNvPr id="17" name="Parentesi graffa aperta 16">
            <a:extLst>
              <a:ext uri="{FF2B5EF4-FFF2-40B4-BE49-F238E27FC236}">
                <a16:creationId xmlns:a16="http://schemas.microsoft.com/office/drawing/2014/main" id="{99142A1E-9776-4B25-A957-7CF1D376262E}"/>
              </a:ext>
            </a:extLst>
          </p:cNvPr>
          <p:cNvSpPr/>
          <p:nvPr/>
        </p:nvSpPr>
        <p:spPr>
          <a:xfrm rot="16200000">
            <a:off x="2242164" y="2845390"/>
            <a:ext cx="426340" cy="1740741"/>
          </a:xfrm>
          <a:prstGeom prst="leftBrace">
            <a:avLst/>
          </a:prstGeom>
          <a:ln w="12700">
            <a:solidFill>
              <a:srgbClr val="005C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3B1B744A-088A-418C-92AA-42338823CB89}"/>
              </a:ext>
            </a:extLst>
          </p:cNvPr>
          <p:cNvSpPr txBox="1"/>
          <p:nvPr/>
        </p:nvSpPr>
        <p:spPr>
          <a:xfrm>
            <a:off x="1882401" y="3928953"/>
            <a:ext cx="1859070" cy="523220"/>
          </a:xfrm>
          <a:prstGeom prst="rect">
            <a:avLst/>
          </a:prstGeom>
          <a:noFill/>
        </p:spPr>
        <p:txBody>
          <a:bodyPr wrap="square" rtlCol="0">
            <a:spAutoFit/>
          </a:bodyPr>
          <a:lstStyle/>
          <a:p>
            <a:r>
              <a:rPr lang="it-IT">
                <a:solidFill>
                  <a:srgbClr val="005C8E"/>
                </a:solidFill>
                <a:latin typeface="Nunito Sans" pitchFamily="2" charset="0"/>
              </a:rPr>
              <a:t>25% delle osservazioni</a:t>
            </a:r>
          </a:p>
        </p:txBody>
      </p:sp>
      <p:sp>
        <p:nvSpPr>
          <p:cNvPr id="20" name="Parentesi graffa aperta 19">
            <a:extLst>
              <a:ext uri="{FF2B5EF4-FFF2-40B4-BE49-F238E27FC236}">
                <a16:creationId xmlns:a16="http://schemas.microsoft.com/office/drawing/2014/main" id="{83B269C8-F4BA-44B4-98AA-11F086175AE2}"/>
              </a:ext>
            </a:extLst>
          </p:cNvPr>
          <p:cNvSpPr/>
          <p:nvPr/>
        </p:nvSpPr>
        <p:spPr>
          <a:xfrm rot="16200000">
            <a:off x="6092792" y="3045178"/>
            <a:ext cx="426340" cy="1341122"/>
          </a:xfrm>
          <a:prstGeom prst="leftBrace">
            <a:avLst/>
          </a:prstGeom>
          <a:ln w="12700">
            <a:solidFill>
              <a:srgbClr val="005C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CasellaDiTesto 20">
            <a:extLst>
              <a:ext uri="{FF2B5EF4-FFF2-40B4-BE49-F238E27FC236}">
                <a16:creationId xmlns:a16="http://schemas.microsoft.com/office/drawing/2014/main" id="{9F6F4964-6130-4A05-A1F2-9305FAA8893D}"/>
              </a:ext>
            </a:extLst>
          </p:cNvPr>
          <p:cNvSpPr txBox="1"/>
          <p:nvPr/>
        </p:nvSpPr>
        <p:spPr>
          <a:xfrm>
            <a:off x="5844937" y="3928909"/>
            <a:ext cx="1432285" cy="523220"/>
          </a:xfrm>
          <a:prstGeom prst="rect">
            <a:avLst/>
          </a:prstGeom>
          <a:noFill/>
        </p:spPr>
        <p:txBody>
          <a:bodyPr wrap="square" rtlCol="0">
            <a:spAutoFit/>
          </a:bodyPr>
          <a:lstStyle/>
          <a:p>
            <a:r>
              <a:rPr lang="it-IT">
                <a:solidFill>
                  <a:srgbClr val="005C8E"/>
                </a:solidFill>
                <a:latin typeface="Nunito Sans" pitchFamily="2" charset="0"/>
              </a:rPr>
              <a:t>25% delle osservazioni</a:t>
            </a:r>
          </a:p>
        </p:txBody>
      </p:sp>
      <p:sp>
        <p:nvSpPr>
          <p:cNvPr id="22" name="CasellaDiTesto 21">
            <a:extLst>
              <a:ext uri="{FF2B5EF4-FFF2-40B4-BE49-F238E27FC236}">
                <a16:creationId xmlns:a16="http://schemas.microsoft.com/office/drawing/2014/main" id="{62A75492-68A4-48AC-8DC6-CAE1F746F095}"/>
              </a:ext>
            </a:extLst>
          </p:cNvPr>
          <p:cNvSpPr txBox="1"/>
          <p:nvPr/>
        </p:nvSpPr>
        <p:spPr>
          <a:xfrm>
            <a:off x="1124376" y="2326626"/>
            <a:ext cx="921173" cy="307777"/>
          </a:xfrm>
          <a:prstGeom prst="rect">
            <a:avLst/>
          </a:prstGeom>
          <a:noFill/>
        </p:spPr>
        <p:txBody>
          <a:bodyPr wrap="square" rtlCol="0">
            <a:spAutoFit/>
          </a:bodyPr>
          <a:lstStyle/>
          <a:p>
            <a:r>
              <a:rPr lang="it-IT">
                <a:solidFill>
                  <a:srgbClr val="C00000"/>
                </a:solidFill>
                <a:latin typeface="Nunito Sans" pitchFamily="2" charset="0"/>
              </a:rPr>
              <a:t>Minimo</a:t>
            </a:r>
          </a:p>
        </p:txBody>
      </p:sp>
      <p:sp>
        <p:nvSpPr>
          <p:cNvPr id="23" name="CasellaDiTesto 22">
            <a:extLst>
              <a:ext uri="{FF2B5EF4-FFF2-40B4-BE49-F238E27FC236}">
                <a16:creationId xmlns:a16="http://schemas.microsoft.com/office/drawing/2014/main" id="{C713E51C-EAB3-4099-9446-16EA011EDF91}"/>
              </a:ext>
            </a:extLst>
          </p:cNvPr>
          <p:cNvSpPr txBox="1"/>
          <p:nvPr/>
        </p:nvSpPr>
        <p:spPr>
          <a:xfrm>
            <a:off x="6561079" y="2371484"/>
            <a:ext cx="921173" cy="307777"/>
          </a:xfrm>
          <a:prstGeom prst="rect">
            <a:avLst/>
          </a:prstGeom>
          <a:noFill/>
        </p:spPr>
        <p:txBody>
          <a:bodyPr wrap="square" rtlCol="0">
            <a:spAutoFit/>
          </a:bodyPr>
          <a:lstStyle/>
          <a:p>
            <a:r>
              <a:rPr lang="it-IT">
                <a:solidFill>
                  <a:srgbClr val="C00000"/>
                </a:solidFill>
                <a:latin typeface="Nunito Sans" pitchFamily="2" charset="0"/>
              </a:rPr>
              <a:t>Massimo</a:t>
            </a:r>
          </a:p>
        </p:txBody>
      </p:sp>
      <p:sp>
        <p:nvSpPr>
          <p:cNvPr id="3" name="Segnaposto numero diapositiva 2">
            <a:extLst>
              <a:ext uri="{FF2B5EF4-FFF2-40B4-BE49-F238E27FC236}">
                <a16:creationId xmlns:a16="http://schemas.microsoft.com/office/drawing/2014/main" id="{09C2F4E9-43FF-42B4-A78A-A24270DA17FA}"/>
              </a:ext>
            </a:extLst>
          </p:cNvPr>
          <p:cNvSpPr>
            <a:spLocks noGrp="1"/>
          </p:cNvSpPr>
          <p:nvPr>
            <p:ph type="sldNum" sz="quarter" idx="4"/>
          </p:nvPr>
        </p:nvSpPr>
        <p:spPr/>
        <p:txBody>
          <a:bodyPr/>
          <a:lstStyle/>
          <a:p>
            <a:fld id="{3A4C13C2-4050-46CF-AE25-C930BF8BD81E}" type="slidenum">
              <a:rPr lang="it-IT" smtClean="0">
                <a:solidFill>
                  <a:srgbClr val="002060"/>
                </a:solidFill>
              </a:rPr>
              <a:t>19</a:t>
            </a:fld>
            <a:endParaRPr lang="it-IT">
              <a:solidFill>
                <a:srgbClr val="002060"/>
              </a:solidFill>
            </a:endParaRPr>
          </a:p>
        </p:txBody>
      </p:sp>
    </p:spTree>
    <p:extLst>
      <p:ext uri="{BB962C8B-B14F-4D97-AF65-F5344CB8AC3E}">
        <p14:creationId xmlns:p14="http://schemas.microsoft.com/office/powerpoint/2010/main" val="422825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0899F80D-8F86-4C2F-94C9-E002F24C6107}"/>
              </a:ext>
            </a:extLst>
          </p:cNvPr>
          <p:cNvSpPr/>
          <p:nvPr/>
        </p:nvSpPr>
        <p:spPr>
          <a:xfrm>
            <a:off x="1465267" y="783970"/>
            <a:ext cx="6675120" cy="85169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Autofit/>
          </a:bodyPr>
          <a:lstStyle/>
          <a:p>
            <a:r>
              <a:rPr lang="it-IT" sz="2200" b="0" cap="none">
                <a:solidFill>
                  <a:schemeClr val="accent2">
                    <a:lumMod val="75000"/>
                  </a:schemeClr>
                </a:solidFill>
                <a:latin typeface="Nunito Sans Black"/>
              </a:rPr>
              <a:t>Executive Summary</a:t>
            </a:r>
            <a:endParaRPr lang="it-IT" sz="2200" b="0" cap="none">
              <a:solidFill>
                <a:schemeClr val="accent2">
                  <a:lumMod val="75000"/>
                </a:schemeClr>
              </a:solidFill>
              <a:latin typeface="Nunito Sans Black" pitchFamily="2" charset="77"/>
            </a:endParaRPr>
          </a:p>
        </p:txBody>
      </p:sp>
      <p:sp>
        <p:nvSpPr>
          <p:cNvPr id="37" name="CasellaDiTesto 36">
            <a:extLst>
              <a:ext uri="{FF2B5EF4-FFF2-40B4-BE49-F238E27FC236}">
                <a16:creationId xmlns:a16="http://schemas.microsoft.com/office/drawing/2014/main" id="{8660D937-B874-4158-9B3A-22870FF0B9E9}"/>
              </a:ext>
            </a:extLst>
          </p:cNvPr>
          <p:cNvSpPr txBox="1"/>
          <p:nvPr/>
        </p:nvSpPr>
        <p:spPr>
          <a:xfrm>
            <a:off x="2070846" y="769451"/>
            <a:ext cx="5869641" cy="861774"/>
          </a:xfrm>
          <a:prstGeom prst="rect">
            <a:avLst/>
          </a:prstGeom>
          <a:noFill/>
        </p:spPr>
        <p:txBody>
          <a:bodyPr wrap="square" lIns="91440" tIns="45720" rIns="91440" bIns="45720" anchor="t">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kern="1200" dirty="0">
                <a:latin typeface="Nunito Sans Black"/>
                <a:ea typeface="+mn-ea"/>
              </a:rPr>
              <a:t>Situation</a:t>
            </a:r>
            <a:endParaRPr kumimoji="0" lang="it-IT" sz="1400" b="0" i="0" u="none" strike="noStrike" kern="1200" cap="none" spc="0" normalizeH="0" baseline="0" noProof="0" dirty="0">
              <a:ln>
                <a:noFill/>
              </a:ln>
              <a:solidFill>
                <a:srgbClr val="000000"/>
              </a:solidFill>
              <a:effectLst/>
              <a:uLnTx/>
              <a:uFillTx/>
              <a:latin typeface="Nunito Sans Black" pitchFamily="2" charset="0"/>
              <a:ea typeface="+mn-ea"/>
              <a:cs typeface="Arial"/>
              <a:sym typeface="Arial"/>
            </a:endParaRPr>
          </a:p>
          <a:p>
            <a:pPr marL="285750" indent="-285750">
              <a:buClr>
                <a:schemeClr val="accent5"/>
              </a:buClr>
              <a:buFont typeface="Wingdings" panose="05000000000000000000" pitchFamily="2" charset="2"/>
              <a:buChar char="Ø"/>
            </a:pPr>
            <a:r>
              <a:rPr lang="it-IT" sz="1200" dirty="0">
                <a:latin typeface="Nunito Sans" pitchFamily="2" charset="0"/>
              </a:rPr>
              <a:t>Gennaio – Novembre 2021</a:t>
            </a:r>
          </a:p>
          <a:p>
            <a:pPr marL="285750" indent="-285750">
              <a:buClr>
                <a:schemeClr val="accent5"/>
              </a:buClr>
              <a:buFont typeface="Wingdings" panose="05000000000000000000" pitchFamily="2" charset="2"/>
              <a:buChar char="Ø"/>
            </a:pPr>
            <a:r>
              <a:rPr lang="it-IT" sz="1200" dirty="0">
                <a:latin typeface="Nunito Sans" pitchFamily="2" charset="0"/>
              </a:rPr>
              <a:t>1457 vetture </a:t>
            </a:r>
            <a:r>
              <a:rPr lang="it-IT" sz="1200" dirty="0" err="1">
                <a:latin typeface="Nunito Sans"/>
              </a:rPr>
              <a:t>Huracán</a:t>
            </a:r>
            <a:endParaRPr lang="it-IT" sz="1200" dirty="0">
              <a:latin typeface="Nunito Sans" pitchFamily="2" charset="0"/>
            </a:endParaRPr>
          </a:p>
          <a:p>
            <a:pPr marL="285750" indent="-285750">
              <a:buClr>
                <a:schemeClr val="accent5"/>
              </a:buClr>
              <a:buFont typeface="Wingdings" panose="05000000000000000000" pitchFamily="2" charset="2"/>
              <a:buChar char="Ø"/>
            </a:pPr>
            <a:r>
              <a:rPr lang="it-IT" sz="1200" dirty="0">
                <a:latin typeface="Nunito Sans" pitchFamily="2" charset="0"/>
              </a:rPr>
              <a:t>481.762.298 record</a:t>
            </a:r>
            <a:endParaRPr lang="it-IT" sz="1200" b="1" dirty="0">
              <a:latin typeface="Nunito Sans" pitchFamily="2" charset="0"/>
            </a:endParaRPr>
          </a:p>
        </p:txBody>
      </p:sp>
      <p:sp>
        <p:nvSpPr>
          <p:cNvPr id="34" name="Freccia a gallone 33">
            <a:extLst>
              <a:ext uri="{FF2B5EF4-FFF2-40B4-BE49-F238E27FC236}">
                <a16:creationId xmlns:a16="http://schemas.microsoft.com/office/drawing/2014/main" id="{B2DB74F9-F128-41B1-AB72-9F5FEBDAB605}"/>
              </a:ext>
            </a:extLst>
          </p:cNvPr>
          <p:cNvSpPr/>
          <p:nvPr/>
        </p:nvSpPr>
        <p:spPr>
          <a:xfrm>
            <a:off x="415350" y="783970"/>
            <a:ext cx="1530282" cy="851695"/>
          </a:xfrm>
          <a:prstGeom prst="chevron">
            <a:avLst>
              <a:gd name="adj" fmla="val 34471"/>
            </a:avLst>
          </a:prstGeom>
          <a:solidFill>
            <a:srgbClr val="CEDAE9"/>
          </a:solidFill>
          <a:ln>
            <a:solidFill>
              <a:srgbClr val="CE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Rettangolo con angoli arrotondati 38">
            <a:extLst>
              <a:ext uri="{FF2B5EF4-FFF2-40B4-BE49-F238E27FC236}">
                <a16:creationId xmlns:a16="http://schemas.microsoft.com/office/drawing/2014/main" id="{2B0FEA3F-090A-4D69-A019-76BB45B90F85}"/>
              </a:ext>
            </a:extLst>
          </p:cNvPr>
          <p:cNvSpPr/>
          <p:nvPr/>
        </p:nvSpPr>
        <p:spPr>
          <a:xfrm>
            <a:off x="1457746" y="1782227"/>
            <a:ext cx="6675120" cy="6771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0" name="CasellaDiTesto 39">
            <a:extLst>
              <a:ext uri="{FF2B5EF4-FFF2-40B4-BE49-F238E27FC236}">
                <a16:creationId xmlns:a16="http://schemas.microsoft.com/office/drawing/2014/main" id="{959F32A6-D17F-481E-9BBD-3331A0CD5ECA}"/>
              </a:ext>
            </a:extLst>
          </p:cNvPr>
          <p:cNvSpPr txBox="1"/>
          <p:nvPr/>
        </p:nvSpPr>
        <p:spPr>
          <a:xfrm>
            <a:off x="2070846" y="1756108"/>
            <a:ext cx="5869641" cy="677108"/>
          </a:xfrm>
          <a:prstGeom prst="rect">
            <a:avLst/>
          </a:prstGeom>
          <a:noFill/>
        </p:spPr>
        <p:txBody>
          <a:bodyPr wrap="square" lIns="91440" tIns="45720" rIns="91440" bIns="45720" anchor="t">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kern="1200">
                <a:latin typeface="Nunito Sans Black"/>
                <a:ea typeface="+mn-ea"/>
              </a:rPr>
              <a:t>Tasks</a:t>
            </a:r>
            <a:endPar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endParaRPr>
          </a:p>
          <a:p>
            <a:pPr marL="285750" indent="-285750">
              <a:buClr>
                <a:schemeClr val="accent5"/>
              </a:buClr>
              <a:buFont typeface="Wingdings" panose="05000000000000000000" pitchFamily="2" charset="2"/>
              <a:buChar char="Ø"/>
            </a:pPr>
            <a:r>
              <a:rPr lang="it-IT" sz="1200">
                <a:latin typeface="Nunito Sans" pitchFamily="2" charset="0"/>
              </a:rPr>
              <a:t>Identificazione tipologie di utenti</a:t>
            </a:r>
          </a:p>
          <a:p>
            <a:pPr marL="285750" indent="-285750">
              <a:buClr>
                <a:schemeClr val="accent5"/>
              </a:buClr>
              <a:buFont typeface="Wingdings" panose="05000000000000000000" pitchFamily="2" charset="2"/>
              <a:buChar char="Ø"/>
            </a:pPr>
            <a:r>
              <a:rPr lang="it-IT" sz="1200">
                <a:latin typeface="Nunito Sans" pitchFamily="2" charset="0"/>
              </a:rPr>
              <a:t>Sviluppo di un algoritmo di associazione tra vettura e tipologia di utente </a:t>
            </a:r>
            <a:endParaRPr lang="it-IT" sz="1200" b="1">
              <a:latin typeface="Nunito Sans" pitchFamily="2" charset="0"/>
            </a:endParaRPr>
          </a:p>
        </p:txBody>
      </p:sp>
      <p:sp>
        <p:nvSpPr>
          <p:cNvPr id="41" name="Freccia a gallone 40">
            <a:extLst>
              <a:ext uri="{FF2B5EF4-FFF2-40B4-BE49-F238E27FC236}">
                <a16:creationId xmlns:a16="http://schemas.microsoft.com/office/drawing/2014/main" id="{2977EC1D-2B86-4E42-9C76-9A5C06FD1B93}"/>
              </a:ext>
            </a:extLst>
          </p:cNvPr>
          <p:cNvSpPr/>
          <p:nvPr/>
        </p:nvSpPr>
        <p:spPr>
          <a:xfrm>
            <a:off x="407830" y="1782227"/>
            <a:ext cx="1530282" cy="677109"/>
          </a:xfrm>
          <a:prstGeom prst="chevron">
            <a:avLst>
              <a:gd name="adj" fmla="val 34471"/>
            </a:avLst>
          </a:prstGeom>
          <a:solidFill>
            <a:srgbClr val="007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0" name="Rettangolo con angoli arrotondati 59">
            <a:extLst>
              <a:ext uri="{FF2B5EF4-FFF2-40B4-BE49-F238E27FC236}">
                <a16:creationId xmlns:a16="http://schemas.microsoft.com/office/drawing/2014/main" id="{98AE0CE7-083A-4682-839F-915DEACC6E8E}"/>
              </a:ext>
            </a:extLst>
          </p:cNvPr>
          <p:cNvSpPr/>
          <p:nvPr/>
        </p:nvSpPr>
        <p:spPr>
          <a:xfrm>
            <a:off x="1465266" y="2588978"/>
            <a:ext cx="6675120" cy="97925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61" name="CasellaDiTesto 60">
            <a:extLst>
              <a:ext uri="{FF2B5EF4-FFF2-40B4-BE49-F238E27FC236}">
                <a16:creationId xmlns:a16="http://schemas.microsoft.com/office/drawing/2014/main" id="{5AC5F61B-448C-4DB2-BDF2-ED6A81AB3BF0}"/>
              </a:ext>
            </a:extLst>
          </p:cNvPr>
          <p:cNvSpPr txBox="1"/>
          <p:nvPr/>
        </p:nvSpPr>
        <p:spPr>
          <a:xfrm>
            <a:off x="2068763" y="2551576"/>
            <a:ext cx="5923430" cy="1046440"/>
          </a:xfrm>
          <a:prstGeom prst="rect">
            <a:avLst/>
          </a:prstGeom>
          <a:noFill/>
        </p:spPr>
        <p:txBody>
          <a:bodyPr wrap="square" lIns="91440" tIns="45720" rIns="91440" bIns="45720" anchor="t">
            <a:spAutoFit/>
          </a:bodyPr>
          <a:lstStyle/>
          <a:p>
            <a:pPr marL="457200" marR="0" lvl="1" indent="0" algn="ctr" defTabSz="914400">
              <a:lnSpc>
                <a:spcPct val="100000"/>
              </a:lnSpc>
              <a:spcBef>
                <a:spcPts val="0"/>
              </a:spcBef>
              <a:spcAft>
                <a:spcPts val="0"/>
              </a:spcAft>
              <a:buNone/>
              <a:tabLst/>
              <a:defRPr/>
            </a:pPr>
            <a:r>
              <a:rPr lang="it-IT" kern="1200">
                <a:latin typeface="Nunito Sans Black"/>
                <a:ea typeface="+mn-ea"/>
              </a:rPr>
              <a:t>Actions</a:t>
            </a:r>
            <a:endParaRPr lang="it-IT">
              <a:ea typeface="+mn-ea"/>
            </a:endParaRPr>
          </a:p>
          <a:p>
            <a:pPr marL="285750" indent="-285750">
              <a:buClr>
                <a:schemeClr val="accent5"/>
              </a:buClr>
              <a:buFont typeface="Wingdings" panose="05000000000000000000" pitchFamily="2" charset="2"/>
              <a:buChar char="Ø"/>
            </a:pPr>
            <a:r>
              <a:rPr lang="it-IT" sz="1200" b="1" i="1">
                <a:latin typeface="Nunito Sans" pitchFamily="2" charset="0"/>
              </a:rPr>
              <a:t>Pulizia, reingegnerizzazione</a:t>
            </a:r>
            <a:r>
              <a:rPr lang="it-IT" sz="1200">
                <a:latin typeface="Nunito Sans" pitchFamily="2" charset="0"/>
              </a:rPr>
              <a:t> ed estrazione del dato</a:t>
            </a:r>
          </a:p>
          <a:p>
            <a:pPr marL="285750" indent="-285750">
              <a:buClr>
                <a:schemeClr val="accent5"/>
              </a:buClr>
              <a:buFont typeface="Wingdings" panose="05000000000000000000" pitchFamily="2" charset="2"/>
              <a:buChar char="Ø"/>
            </a:pPr>
            <a:r>
              <a:rPr lang="it-IT" sz="1200" b="1" i="1">
                <a:latin typeface="Nunito Sans" pitchFamily="2" charset="0"/>
              </a:rPr>
              <a:t>Individuazione parametrica ed estrazione </a:t>
            </a:r>
            <a:r>
              <a:rPr lang="it-IT" sz="1200">
                <a:latin typeface="Nunito Sans" pitchFamily="2" charset="0"/>
              </a:rPr>
              <a:t>delle </a:t>
            </a:r>
            <a:r>
              <a:rPr lang="it-IT" sz="1200" b="1" i="1">
                <a:latin typeface="Nunito Sans" pitchFamily="2" charset="0"/>
              </a:rPr>
              <a:t>serie</a:t>
            </a:r>
            <a:r>
              <a:rPr lang="it-IT" sz="1200">
                <a:latin typeface="Nunito Sans" pitchFamily="2" charset="0"/>
              </a:rPr>
              <a:t> di dati </a:t>
            </a:r>
            <a:r>
              <a:rPr lang="it-IT" sz="1200" b="1" i="1">
                <a:latin typeface="Nunito Sans" pitchFamily="2" charset="0"/>
              </a:rPr>
              <a:t>significative</a:t>
            </a:r>
            <a:r>
              <a:rPr lang="it-IT" sz="1200">
                <a:latin typeface="Nunito Sans" pitchFamily="2" charset="0"/>
              </a:rPr>
              <a:t> ed </a:t>
            </a:r>
            <a:r>
              <a:rPr lang="it-IT" sz="1200" b="1" i="1">
                <a:latin typeface="Nunito Sans" pitchFamily="2" charset="0"/>
              </a:rPr>
              <a:t>utili</a:t>
            </a:r>
            <a:r>
              <a:rPr lang="it-IT" sz="1200">
                <a:latin typeface="Nunito Sans" pitchFamily="2" charset="0"/>
              </a:rPr>
              <a:t> alla specifica analisi</a:t>
            </a:r>
          </a:p>
          <a:p>
            <a:pPr marL="285750" indent="-285750">
              <a:buClr>
                <a:schemeClr val="accent5"/>
              </a:buClr>
              <a:buFont typeface="Wingdings" panose="05000000000000000000" pitchFamily="2" charset="2"/>
              <a:buChar char="Ø"/>
            </a:pPr>
            <a:r>
              <a:rPr lang="it-IT" sz="1200" b="1" i="1">
                <a:latin typeface="Nunito Sans" pitchFamily="2" charset="0"/>
              </a:rPr>
              <a:t>Cluster </a:t>
            </a:r>
            <a:r>
              <a:rPr lang="it-IT" sz="1200" b="1" i="1" err="1">
                <a:latin typeface="Nunito Sans" pitchFamily="2" charset="0"/>
              </a:rPr>
              <a:t>analysis</a:t>
            </a:r>
            <a:r>
              <a:rPr lang="it-IT" sz="1200" b="1" i="1">
                <a:latin typeface="Nunito Sans" pitchFamily="2" charset="0"/>
              </a:rPr>
              <a:t>: </a:t>
            </a:r>
            <a:r>
              <a:rPr lang="it-IT" sz="1200">
                <a:latin typeface="Nunito Sans" pitchFamily="2" charset="0"/>
              </a:rPr>
              <a:t>categorizzazione, interpretazione e validazione</a:t>
            </a:r>
          </a:p>
        </p:txBody>
      </p:sp>
      <p:sp>
        <p:nvSpPr>
          <p:cNvPr id="44" name="Freccia a gallone 43">
            <a:extLst>
              <a:ext uri="{FF2B5EF4-FFF2-40B4-BE49-F238E27FC236}">
                <a16:creationId xmlns:a16="http://schemas.microsoft.com/office/drawing/2014/main" id="{7E3560B1-C84E-40C3-ACD8-35647EF99E52}"/>
              </a:ext>
            </a:extLst>
          </p:cNvPr>
          <p:cNvSpPr/>
          <p:nvPr/>
        </p:nvSpPr>
        <p:spPr>
          <a:xfrm>
            <a:off x="415351" y="2585557"/>
            <a:ext cx="1530282" cy="987905"/>
          </a:xfrm>
          <a:prstGeom prst="chevron">
            <a:avLst>
              <a:gd name="adj" fmla="val 34471"/>
            </a:avLst>
          </a:prstGeom>
          <a:solidFill>
            <a:srgbClr val="005BB2"/>
          </a:solidFill>
          <a:ln>
            <a:solidFill>
              <a:srgbClr val="005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3" name="Rettangolo con angoli arrotondati 62">
            <a:extLst>
              <a:ext uri="{FF2B5EF4-FFF2-40B4-BE49-F238E27FC236}">
                <a16:creationId xmlns:a16="http://schemas.microsoft.com/office/drawing/2014/main" id="{EECFF43A-6207-46A2-B715-122171E4F221}"/>
              </a:ext>
            </a:extLst>
          </p:cNvPr>
          <p:cNvSpPr/>
          <p:nvPr/>
        </p:nvSpPr>
        <p:spPr>
          <a:xfrm>
            <a:off x="1337982" y="3710456"/>
            <a:ext cx="6802404" cy="136933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64" name="CasellaDiTesto 63">
            <a:extLst>
              <a:ext uri="{FF2B5EF4-FFF2-40B4-BE49-F238E27FC236}">
                <a16:creationId xmlns:a16="http://schemas.microsoft.com/office/drawing/2014/main" id="{E33D08DF-2448-4552-883A-B6B71683B62B}"/>
              </a:ext>
            </a:extLst>
          </p:cNvPr>
          <p:cNvSpPr txBox="1"/>
          <p:nvPr/>
        </p:nvSpPr>
        <p:spPr>
          <a:xfrm>
            <a:off x="2077324" y="3680324"/>
            <a:ext cx="5871724" cy="1415772"/>
          </a:xfrm>
          <a:prstGeom prst="rect">
            <a:avLst/>
          </a:prstGeom>
          <a:noFill/>
        </p:spPr>
        <p:txBody>
          <a:bodyPr wrap="square" lIns="91440" tIns="45720" rIns="91440" bIns="45720" anchor="t">
            <a:spAutoFit/>
          </a:bodyPr>
          <a:lstStyle/>
          <a:p>
            <a:pPr marL="457200" marR="0" lvl="1" indent="0" algn="ctr" defTabSz="914400">
              <a:lnSpc>
                <a:spcPct val="100000"/>
              </a:lnSpc>
              <a:spcBef>
                <a:spcPts val="0"/>
              </a:spcBef>
              <a:spcAft>
                <a:spcPts val="0"/>
              </a:spcAft>
              <a:buNone/>
              <a:tabLst/>
              <a:defRPr/>
            </a:pPr>
            <a:r>
              <a:rPr lang="it-IT" kern="1200" dirty="0" err="1">
                <a:latin typeface="Nunito Sans Black"/>
                <a:ea typeface="+mn-ea"/>
              </a:rPr>
              <a:t>Results</a:t>
            </a:r>
            <a:endParaRPr lang="it-IT" dirty="0">
              <a:ea typeface="+mn-ea"/>
            </a:endParaRPr>
          </a:p>
          <a:p>
            <a:pPr marL="285750" indent="-285750">
              <a:buClr>
                <a:schemeClr val="accent5"/>
              </a:buClr>
              <a:buFont typeface="Wingdings" panose="05000000000000000000" pitchFamily="2" charset="2"/>
              <a:buChar char="Ø"/>
            </a:pPr>
            <a:r>
              <a:rPr lang="it-IT" sz="1200" dirty="0">
                <a:latin typeface="Nunito Sans"/>
              </a:rPr>
              <a:t>Estrazione di informazioni sull’utilizzo delle vetture</a:t>
            </a:r>
          </a:p>
          <a:p>
            <a:pPr marL="285750" indent="-285750">
              <a:buClr>
                <a:schemeClr val="accent5"/>
              </a:buClr>
              <a:buFont typeface="Wingdings" panose="05000000000000000000" pitchFamily="2" charset="2"/>
              <a:buChar char="Ø"/>
            </a:pPr>
            <a:r>
              <a:rPr lang="it-IT" sz="1200" dirty="0">
                <a:latin typeface="Nunito Sans"/>
              </a:rPr>
              <a:t>Identificazione di </a:t>
            </a:r>
            <a:r>
              <a:rPr lang="it-IT" sz="1200" b="1" i="1" dirty="0">
                <a:latin typeface="Nunito Sans"/>
              </a:rPr>
              <a:t>5 cluster </a:t>
            </a:r>
            <a:r>
              <a:rPr lang="it-IT" sz="1200" dirty="0">
                <a:latin typeface="Nunito Sans"/>
              </a:rPr>
              <a:t>di utenti</a:t>
            </a:r>
          </a:p>
          <a:p>
            <a:pPr marL="285750" indent="-285750">
              <a:buClr>
                <a:schemeClr val="accent5"/>
              </a:buClr>
              <a:buFont typeface="Wingdings" panose="05000000000000000000" pitchFamily="2" charset="2"/>
              <a:buChar char="Ø"/>
            </a:pPr>
            <a:r>
              <a:rPr lang="it-IT" sz="1200" dirty="0">
                <a:latin typeface="Nunito Sans"/>
              </a:rPr>
              <a:t>Variazioni significative</a:t>
            </a:r>
            <a:r>
              <a:rPr lang="it-IT" sz="1200" b="1" i="1" dirty="0">
                <a:latin typeface="Nunito Sans"/>
              </a:rPr>
              <a:t> </a:t>
            </a:r>
            <a:r>
              <a:rPr lang="it-IT" sz="1200" b="1" i="1" dirty="0" err="1">
                <a:latin typeface="Nunito Sans"/>
              </a:rPr>
              <a:t>region-dependent</a:t>
            </a:r>
            <a:endParaRPr lang="it-IT" sz="1200" b="1" i="1" dirty="0">
              <a:latin typeface="Nunito Sans"/>
            </a:endParaRPr>
          </a:p>
          <a:p>
            <a:pPr marL="285750" indent="-285750">
              <a:buClr>
                <a:schemeClr val="accent5"/>
              </a:buClr>
              <a:buFont typeface="Wingdings" panose="05000000000000000000" pitchFamily="2" charset="2"/>
              <a:buChar char="Ø"/>
            </a:pPr>
            <a:r>
              <a:rPr lang="it-IT" sz="1200" b="1" i="1" dirty="0">
                <a:latin typeface="Nunito Sans"/>
              </a:rPr>
              <a:t>Categorizzazione su base geografica: </a:t>
            </a:r>
            <a:r>
              <a:rPr lang="it-IT" sz="1200" dirty="0">
                <a:latin typeface="Nunito Sans"/>
              </a:rPr>
              <a:t>confronto clienti europei vs americani </a:t>
            </a:r>
            <a:endParaRPr lang="it-IT" sz="1200" b="1" i="1" dirty="0">
              <a:latin typeface="Nunito Sans" pitchFamily="2" charset="0"/>
            </a:endParaRPr>
          </a:p>
          <a:p>
            <a:pPr marL="285750" indent="-285750">
              <a:buClr>
                <a:schemeClr val="accent5"/>
              </a:buClr>
              <a:buFont typeface="Wingdings" panose="05000000000000000000" pitchFamily="2" charset="2"/>
              <a:buChar char="Ø"/>
            </a:pPr>
            <a:r>
              <a:rPr lang="it-IT" sz="1200" dirty="0">
                <a:latin typeface="Nunito Sans"/>
              </a:rPr>
              <a:t>Utilizzo del dato per indirizzare futuri progetti di </a:t>
            </a:r>
            <a:r>
              <a:rPr lang="it-IT" sz="1200" b="1" i="1" dirty="0">
                <a:latin typeface="Nunito Sans"/>
              </a:rPr>
              <a:t>elettrificazione del motore</a:t>
            </a:r>
          </a:p>
          <a:p>
            <a:pPr marL="285750" indent="-285750">
              <a:buClr>
                <a:schemeClr val="accent5"/>
              </a:buClr>
              <a:buFont typeface="Wingdings" panose="05000000000000000000" pitchFamily="2" charset="2"/>
              <a:buChar char="Ø"/>
            </a:pPr>
            <a:r>
              <a:rPr lang="it-IT" sz="1200" dirty="0">
                <a:latin typeface="Nunito Sans"/>
              </a:rPr>
              <a:t>Estrapolazione di informazioni per operazioni di </a:t>
            </a:r>
            <a:r>
              <a:rPr lang="it-IT" sz="1200" b="1" i="1" dirty="0">
                <a:latin typeface="Nunito Sans"/>
              </a:rPr>
              <a:t>marketing</a:t>
            </a:r>
            <a:r>
              <a:rPr lang="it-IT" sz="1200" dirty="0">
                <a:latin typeface="Nunito Sans"/>
              </a:rPr>
              <a:t> e </a:t>
            </a:r>
            <a:r>
              <a:rPr lang="it-IT" sz="1200" b="1" i="1" dirty="0">
                <a:latin typeface="Nunito Sans"/>
              </a:rPr>
              <a:t>fidelizzazione</a:t>
            </a:r>
          </a:p>
        </p:txBody>
      </p:sp>
      <p:sp>
        <p:nvSpPr>
          <p:cNvPr id="48" name="Freccia a gallone 47">
            <a:extLst>
              <a:ext uri="{FF2B5EF4-FFF2-40B4-BE49-F238E27FC236}">
                <a16:creationId xmlns:a16="http://schemas.microsoft.com/office/drawing/2014/main" id="{A8FBFE7C-DF39-415C-9228-E9803F002E8E}"/>
              </a:ext>
            </a:extLst>
          </p:cNvPr>
          <p:cNvSpPr/>
          <p:nvPr/>
        </p:nvSpPr>
        <p:spPr>
          <a:xfrm>
            <a:off x="422871" y="3710320"/>
            <a:ext cx="1530282" cy="1369335"/>
          </a:xfrm>
          <a:prstGeom prst="chevron">
            <a:avLst>
              <a:gd name="adj" fmla="val 34471"/>
            </a:avLst>
          </a:prstGeom>
          <a:solidFill>
            <a:srgbClr val="003CA0"/>
          </a:solidFill>
          <a:ln>
            <a:solidFill>
              <a:srgbClr val="003C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Elemento grafico 6" descr="Blockchain contorno">
            <a:extLst>
              <a:ext uri="{FF2B5EF4-FFF2-40B4-BE49-F238E27FC236}">
                <a16:creationId xmlns:a16="http://schemas.microsoft.com/office/drawing/2014/main" id="{44B91789-652D-43D3-B813-1399EB057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399" y="753478"/>
            <a:ext cx="914400" cy="914400"/>
          </a:xfrm>
          <a:prstGeom prst="rect">
            <a:avLst/>
          </a:prstGeom>
        </p:spPr>
      </p:pic>
      <p:pic>
        <p:nvPicPr>
          <p:cNvPr id="9" name="Elemento grafico 9" descr="Tiro a segno contorno">
            <a:extLst>
              <a:ext uri="{FF2B5EF4-FFF2-40B4-BE49-F238E27FC236}">
                <a16:creationId xmlns:a16="http://schemas.microsoft.com/office/drawing/2014/main" id="{4C60C332-6318-4B1F-A509-C912F1206A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253" y="3932822"/>
            <a:ext cx="914400" cy="914400"/>
          </a:xfrm>
          <a:prstGeom prst="rect">
            <a:avLst/>
          </a:prstGeom>
        </p:spPr>
      </p:pic>
      <p:pic>
        <p:nvPicPr>
          <p:cNvPr id="10" name="Elemento grafico 10" descr="Libro di giochi contorno">
            <a:extLst>
              <a:ext uri="{FF2B5EF4-FFF2-40B4-BE49-F238E27FC236}">
                <a16:creationId xmlns:a16="http://schemas.microsoft.com/office/drawing/2014/main" id="{CB276A2C-D6C3-4EBC-ADFE-F633C0A47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8438" y="2609252"/>
            <a:ext cx="884322" cy="931041"/>
          </a:xfrm>
          <a:prstGeom prst="rect">
            <a:avLst/>
          </a:prstGeom>
        </p:spPr>
      </p:pic>
      <p:pic>
        <p:nvPicPr>
          <p:cNvPr id="14" name="Elemento grafico 14" descr="Appunti selezionati contorno">
            <a:extLst>
              <a:ext uri="{FF2B5EF4-FFF2-40B4-BE49-F238E27FC236}">
                <a16:creationId xmlns:a16="http://schemas.microsoft.com/office/drawing/2014/main" id="{027A5149-C712-479C-81E3-8C29F455A8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2473" y="1756108"/>
            <a:ext cx="800996" cy="696352"/>
          </a:xfrm>
          <a:prstGeom prst="rect">
            <a:avLst/>
          </a:prstGeom>
        </p:spPr>
      </p:pic>
      <p:sp>
        <p:nvSpPr>
          <p:cNvPr id="2" name="Segnaposto numero diapositiva 1">
            <a:extLst>
              <a:ext uri="{FF2B5EF4-FFF2-40B4-BE49-F238E27FC236}">
                <a16:creationId xmlns:a16="http://schemas.microsoft.com/office/drawing/2014/main" id="{0A1F0728-8530-42FA-B0A6-01E46D546ECA}"/>
              </a:ext>
            </a:extLst>
          </p:cNvPr>
          <p:cNvSpPr>
            <a:spLocks noGrp="1"/>
          </p:cNvSpPr>
          <p:nvPr>
            <p:ph type="sldNum" sz="quarter" idx="4"/>
          </p:nvPr>
        </p:nvSpPr>
        <p:spPr/>
        <p:txBody>
          <a:bodyPr/>
          <a:lstStyle/>
          <a:p>
            <a:fld id="{3A4C13C2-4050-46CF-AE25-C930BF8BD81E}" type="slidenum">
              <a:rPr lang="it-IT" smtClean="0">
                <a:solidFill>
                  <a:srgbClr val="002060"/>
                </a:solidFill>
              </a:rPr>
              <a:t>2</a:t>
            </a:fld>
            <a:endParaRPr lang="it-IT">
              <a:solidFill>
                <a:srgbClr val="002060"/>
              </a:solidFill>
            </a:endParaRPr>
          </a:p>
        </p:txBody>
      </p:sp>
    </p:spTree>
    <p:extLst>
      <p:ext uri="{BB962C8B-B14F-4D97-AF65-F5344CB8AC3E}">
        <p14:creationId xmlns:p14="http://schemas.microsoft.com/office/powerpoint/2010/main" val="406213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30160"/>
            <a:ext cx="7115175" cy="880914"/>
          </a:xfrm>
        </p:spPr>
        <p:txBody>
          <a:bodyPr/>
          <a:lstStyle/>
          <a:p>
            <a:r>
              <a:rPr lang="it-IT" sz="1200" dirty="0">
                <a:latin typeface="Nunito Sans" pitchFamily="2" charset="0"/>
              </a:rPr>
              <a:t>Percentuale di giorni sul totale in cui </a:t>
            </a:r>
            <a:r>
              <a:rPr lang="it-IT" sz="1200" dirty="0" err="1">
                <a:latin typeface="Nunito Sans" pitchFamily="2" charset="0"/>
              </a:rPr>
              <a:t>l’active</a:t>
            </a:r>
            <a:r>
              <a:rPr lang="it-IT" sz="1200" dirty="0">
                <a:latin typeface="Nunito Sans" pitchFamily="2" charset="0"/>
              </a:rPr>
              <a:t> </a:t>
            </a:r>
            <a:r>
              <a:rPr lang="it-IT" sz="1200" dirty="0" err="1">
                <a:latin typeface="Nunito Sans" pitchFamily="2" charset="0"/>
              </a:rPr>
              <a:t>launch</a:t>
            </a:r>
            <a:r>
              <a:rPr lang="it-IT" sz="1200" dirty="0">
                <a:latin typeface="Nunito Sans" pitchFamily="2" charset="0"/>
              </a:rPr>
              <a:t> control è stato attivato almeno una volta.</a:t>
            </a: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200" b="0" cap="none" dirty="0" err="1">
                <a:solidFill>
                  <a:srgbClr val="005BB2">
                    <a:lumMod val="75000"/>
                  </a:srgbClr>
                </a:solidFill>
                <a:latin typeface="Nunito Sans Black" pitchFamily="2" charset="77"/>
              </a:rPr>
              <a:t>Findings</a:t>
            </a:r>
            <a:br>
              <a:rPr lang="it-IT" dirty="0"/>
            </a:br>
            <a:r>
              <a:rPr lang="it-IT" b="0" cap="none" dirty="0">
                <a:solidFill>
                  <a:srgbClr val="000000"/>
                </a:solidFill>
                <a:latin typeface="Nunito Sans"/>
              </a:rPr>
              <a:t>Active </a:t>
            </a:r>
            <a:r>
              <a:rPr lang="it-IT" b="0" cap="none" dirty="0" err="1">
                <a:solidFill>
                  <a:srgbClr val="000000"/>
                </a:solidFill>
                <a:latin typeface="Nunito Sans"/>
              </a:rPr>
              <a:t>launch</a:t>
            </a:r>
            <a:r>
              <a:rPr lang="it-IT" b="0" cap="none" dirty="0">
                <a:solidFill>
                  <a:srgbClr val="000000"/>
                </a:solidFill>
                <a:latin typeface="Nunito Sans"/>
              </a:rPr>
              <a:t> control</a:t>
            </a:r>
          </a:p>
        </p:txBody>
      </p:sp>
      <p:sp>
        <p:nvSpPr>
          <p:cNvPr id="2" name="Segnaposto numero diapositiva 1">
            <a:extLst>
              <a:ext uri="{FF2B5EF4-FFF2-40B4-BE49-F238E27FC236}">
                <a16:creationId xmlns:a16="http://schemas.microsoft.com/office/drawing/2014/main" id="{F1C6A5C6-5B17-4E59-9D0C-4A21366EE763}"/>
              </a:ext>
            </a:extLst>
          </p:cNvPr>
          <p:cNvSpPr>
            <a:spLocks noGrp="1"/>
          </p:cNvSpPr>
          <p:nvPr>
            <p:ph type="sldNum" sz="quarter" idx="4"/>
          </p:nvPr>
        </p:nvSpPr>
        <p:spPr/>
        <p:txBody>
          <a:bodyPr/>
          <a:lstStyle/>
          <a:p>
            <a:fld id="{3A4C13C2-4050-46CF-AE25-C930BF8BD81E}" type="slidenum">
              <a:rPr lang="it-IT" smtClean="0">
                <a:solidFill>
                  <a:srgbClr val="002060"/>
                </a:solidFill>
              </a:rPr>
              <a:t>20</a:t>
            </a:fld>
            <a:endParaRPr lang="it-IT" dirty="0">
              <a:solidFill>
                <a:srgbClr val="002060"/>
              </a:solidFill>
            </a:endParaRPr>
          </a:p>
        </p:txBody>
      </p:sp>
      <p:pic>
        <p:nvPicPr>
          <p:cNvPr id="8" name="Immagine 7">
            <a:extLst>
              <a:ext uri="{FF2B5EF4-FFF2-40B4-BE49-F238E27FC236}">
                <a16:creationId xmlns:a16="http://schemas.microsoft.com/office/drawing/2014/main" id="{6A790E49-E6E1-4355-B759-B0E770D80C4B}"/>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300431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Autofit/>
          </a:bodyPr>
          <a:lstStyle/>
          <a:p>
            <a:r>
              <a:rPr lang="it-IT" sz="2200" b="0" cap="none">
                <a:solidFill>
                  <a:schemeClr val="accent2">
                    <a:lumMod val="75000"/>
                  </a:schemeClr>
                </a:solidFill>
                <a:latin typeface="Nunito Sans Black" pitchFamily="2" charset="77"/>
              </a:rPr>
              <a:t>Possibili applicazioni</a:t>
            </a:r>
          </a:p>
        </p:txBody>
      </p:sp>
      <p:sp>
        <p:nvSpPr>
          <p:cNvPr id="5" name="Segnaposto testo 4">
            <a:extLst>
              <a:ext uri="{FF2B5EF4-FFF2-40B4-BE49-F238E27FC236}">
                <a16:creationId xmlns:a16="http://schemas.microsoft.com/office/drawing/2014/main" id="{91CAE1E5-5C31-45D9-816A-F0FBCE86F522}"/>
              </a:ext>
            </a:extLst>
          </p:cNvPr>
          <p:cNvSpPr>
            <a:spLocks noGrp="1"/>
          </p:cNvSpPr>
          <p:nvPr>
            <p:ph type="body" idx="2"/>
          </p:nvPr>
        </p:nvSpPr>
        <p:spPr>
          <a:xfrm>
            <a:off x="323850" y="697878"/>
            <a:ext cx="8644890" cy="3806390"/>
          </a:xfrm>
        </p:spPr>
        <p:txBody>
          <a:bodyPr>
            <a:normAutofit fontScale="92500" lnSpcReduction="20000"/>
          </a:bodyPr>
          <a:lstStyle/>
          <a:p>
            <a:pPr>
              <a:lnSpc>
                <a:spcPct val="200000"/>
              </a:lnSpc>
              <a:buClr>
                <a:schemeClr val="accent5"/>
              </a:buClr>
            </a:pPr>
            <a:r>
              <a:rPr lang="it-IT" dirty="0">
                <a:latin typeface="Nunito Sans" pitchFamily="2" charset="0"/>
              </a:rPr>
              <a:t>La metodologia e gli strumenti sviluppati nel corso dell’analisi hanno numerose potenziali applicazioni in ulteriori aree:</a:t>
            </a:r>
          </a:p>
          <a:p>
            <a:pPr marL="285750" indent="-285750">
              <a:lnSpc>
                <a:spcPct val="200000"/>
              </a:lnSpc>
              <a:buClr>
                <a:schemeClr val="accent5"/>
              </a:buClr>
              <a:buFont typeface="Wingdings" panose="05000000000000000000" pitchFamily="2" charset="2"/>
              <a:buChar char="Ø"/>
            </a:pPr>
            <a:r>
              <a:rPr lang="it-IT" dirty="0">
                <a:latin typeface="Nunito Sans" pitchFamily="2" charset="0"/>
              </a:rPr>
              <a:t>Utilizzo del dato per determinare le condizioni della vettura al fine di prevedere la necessità di manutenzione  (</a:t>
            </a:r>
            <a:r>
              <a:rPr lang="it-IT" dirty="0" err="1">
                <a:latin typeface="Nunito Sans" pitchFamily="2" charset="0"/>
              </a:rPr>
              <a:t>predictive</a:t>
            </a:r>
            <a:r>
              <a:rPr lang="it-IT" dirty="0">
                <a:latin typeface="Nunito Sans" pitchFamily="2" charset="0"/>
              </a:rPr>
              <a:t> </a:t>
            </a:r>
            <a:r>
              <a:rPr lang="it-IT" dirty="0" err="1">
                <a:latin typeface="Nunito Sans" pitchFamily="2" charset="0"/>
              </a:rPr>
              <a:t>maintenance</a:t>
            </a:r>
            <a:r>
              <a:rPr lang="it-IT" dirty="0">
                <a:latin typeface="Nunito Sans" pitchFamily="2" charset="0"/>
              </a:rPr>
              <a:t>)</a:t>
            </a:r>
          </a:p>
          <a:p>
            <a:pPr marL="285750" indent="-285750">
              <a:lnSpc>
                <a:spcPct val="200000"/>
              </a:lnSpc>
              <a:buClr>
                <a:schemeClr val="accent5"/>
              </a:buClr>
              <a:buFont typeface="Wingdings" panose="05000000000000000000" pitchFamily="2" charset="2"/>
              <a:buChar char="Ø"/>
            </a:pPr>
            <a:r>
              <a:rPr lang="it-IT" dirty="0">
                <a:latin typeface="Nunito Sans" pitchFamily="2" charset="0"/>
              </a:rPr>
              <a:t>Assistenza nella gestione del dato nei sistemi Lamborghini in modo da renderlo più agevolmente utilizzabile per future analisi e incorporamento degli algoritmi sviluppati nei sistemi Lamborghini</a:t>
            </a: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Sviluppo ulteriore della categorizzazione su base geografica</a:t>
            </a: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Utilizzo del dato per indirizzare futuri progetti di elettrificazione del motore</a:t>
            </a: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Individuazione di periodi trascorsi in pista tramite pattern </a:t>
            </a:r>
            <a:r>
              <a:rPr lang="it-IT" b="1" dirty="0" err="1">
                <a:latin typeface="Nunito Sans" pitchFamily="2" charset="0"/>
              </a:rPr>
              <a:t>recognition</a:t>
            </a:r>
            <a:endParaRPr lang="it-IT" b="1" dirty="0">
              <a:latin typeface="Nunito Sans" pitchFamily="2" charset="0"/>
            </a:endParaRPr>
          </a:p>
          <a:p>
            <a:pPr marL="285750" indent="-285750">
              <a:lnSpc>
                <a:spcPct val="200000"/>
              </a:lnSpc>
              <a:buClr>
                <a:schemeClr val="accent5"/>
              </a:buClr>
              <a:buFont typeface="Wingdings" panose="05000000000000000000" pitchFamily="2" charset="2"/>
              <a:buChar char="Ø"/>
            </a:pPr>
            <a:r>
              <a:rPr lang="it-IT" b="1" dirty="0">
                <a:latin typeface="Nunito Sans"/>
              </a:rPr>
              <a:t>Estrapolazione di informazioni per operazioni di marketing e fidelizzazione</a:t>
            </a:r>
            <a:endParaRPr lang="it-IT" b="1" dirty="0">
              <a:latin typeface="Nunito Sans" pitchFamily="2" charset="0"/>
            </a:endParaRPr>
          </a:p>
          <a:p>
            <a:pPr marL="285750" indent="-285750">
              <a:lnSpc>
                <a:spcPct val="200000"/>
              </a:lnSpc>
              <a:buClr>
                <a:srgbClr val="002E69"/>
              </a:buClr>
              <a:buFont typeface="Wingdings" panose="05000000000000000000" pitchFamily="2" charset="2"/>
              <a:buChar char="Ø"/>
            </a:pPr>
            <a:endParaRPr lang="it-IT"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buFont typeface="Arial" panose="020B0604020202020204" pitchFamily="34" charset="0"/>
              <a:buChar char="•"/>
            </a:pPr>
            <a:endParaRPr lang="it-IT" dirty="0"/>
          </a:p>
        </p:txBody>
      </p:sp>
      <p:sp>
        <p:nvSpPr>
          <p:cNvPr id="2" name="Segnaposto numero diapositiva 1">
            <a:extLst>
              <a:ext uri="{FF2B5EF4-FFF2-40B4-BE49-F238E27FC236}">
                <a16:creationId xmlns:a16="http://schemas.microsoft.com/office/drawing/2014/main" id="{E9E7D514-2B67-4E7A-8DC2-54BE2F22087C}"/>
              </a:ext>
            </a:extLst>
          </p:cNvPr>
          <p:cNvSpPr>
            <a:spLocks noGrp="1"/>
          </p:cNvSpPr>
          <p:nvPr>
            <p:ph type="sldNum" sz="quarter" idx="4"/>
          </p:nvPr>
        </p:nvSpPr>
        <p:spPr/>
        <p:txBody>
          <a:bodyPr/>
          <a:lstStyle/>
          <a:p>
            <a:fld id="{3A4C13C2-4050-46CF-AE25-C930BF8BD81E}" type="slidenum">
              <a:rPr lang="it-IT" smtClean="0">
                <a:solidFill>
                  <a:srgbClr val="002060"/>
                </a:solidFill>
              </a:rPr>
              <a:t>21</a:t>
            </a:fld>
            <a:endParaRPr lang="it-IT" dirty="0">
              <a:solidFill>
                <a:srgbClr val="002060"/>
              </a:solidFill>
            </a:endParaRPr>
          </a:p>
        </p:txBody>
      </p:sp>
    </p:spTree>
    <p:extLst>
      <p:ext uri="{BB962C8B-B14F-4D97-AF65-F5344CB8AC3E}">
        <p14:creationId xmlns:p14="http://schemas.microsoft.com/office/powerpoint/2010/main" val="172704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052483" cy="394665"/>
          </a:xfrm>
        </p:spPr>
        <p:txBody>
          <a:bodyPr>
            <a:normAutofit fontScale="90000"/>
          </a:bodyPr>
          <a:lstStyle/>
          <a:p>
            <a:r>
              <a:rPr kumimoji="0" lang="it-IT" sz="2200" b="0" i="0" u="none" strike="noStrike" kern="0" cap="none" spc="0" normalizeH="0" baseline="0" noProof="0">
                <a:ln>
                  <a:noFill/>
                </a:ln>
                <a:solidFill>
                  <a:srgbClr val="005BB2">
                    <a:lumMod val="75000"/>
                  </a:srgbClr>
                </a:solidFill>
                <a:effectLst/>
                <a:uLnTx/>
                <a:uFillTx/>
                <a:latin typeface="Nunito Sans Black" pitchFamily="2" charset="77"/>
                <a:cs typeface="Arial"/>
                <a:sym typeface="Arial"/>
              </a:rPr>
              <a:t>Possibili applicazioni</a:t>
            </a:r>
            <a:br>
              <a:rPr kumimoji="0" lang="it-IT" sz="2400" b="1" i="0" u="none" strike="noStrike" kern="0" cap="all" spc="0" normalizeH="0" baseline="0" noProof="0">
                <a:ln>
                  <a:noFill/>
                </a:ln>
                <a:solidFill>
                  <a:srgbClr val="007FC2"/>
                </a:solidFill>
                <a:effectLst/>
                <a:uLnTx/>
                <a:uFillTx/>
                <a:latin typeface="Nunito Sans" pitchFamily="2" charset="77"/>
                <a:cs typeface="Arial"/>
                <a:sym typeface="Arial"/>
              </a:rPr>
            </a:br>
            <a:r>
              <a:rPr kumimoji="0" lang="it-IT" sz="1800" b="0" i="0" u="none" strike="noStrike" kern="0" cap="none" spc="0" normalizeH="0" baseline="0" noProof="0">
                <a:ln>
                  <a:noFill/>
                </a:ln>
                <a:solidFill>
                  <a:srgbClr val="000000"/>
                </a:solidFill>
                <a:effectLst/>
                <a:uLnTx/>
                <a:uFillTx/>
                <a:latin typeface="Nunito Sans" pitchFamily="2" charset="0"/>
                <a:cs typeface="Arial"/>
                <a:sym typeface="Arial"/>
              </a:rPr>
              <a:t>Utilizzo del dato per indirizzare futuri progetti di elettrificazione del motore</a:t>
            </a:r>
            <a:endParaRPr lang="it-IT" b="0" cap="none">
              <a:solidFill>
                <a:srgbClr val="000000"/>
              </a:solidFill>
              <a:latin typeface="Nunito Sans" pitchFamily="2" charset="0"/>
            </a:endParaRPr>
          </a:p>
        </p:txBody>
      </p:sp>
      <p:pic>
        <p:nvPicPr>
          <p:cNvPr id="10" name="Segnaposto immagine 8">
            <a:extLst>
              <a:ext uri="{FF2B5EF4-FFF2-40B4-BE49-F238E27FC236}">
                <a16:creationId xmlns:a16="http://schemas.microsoft.com/office/drawing/2014/main" id="{40429D0A-FF0B-4358-A825-EE5A92142270}"/>
              </a:ext>
            </a:extLst>
          </p:cNvPr>
          <p:cNvPicPr>
            <a:picLocks noChangeAspect="1"/>
          </p:cNvPicPr>
          <p:nvPr/>
        </p:nvPicPr>
        <p:blipFill>
          <a:blip r:embed="rId3"/>
          <a:srcRect l="34" r="34"/>
          <a:stretch/>
        </p:blipFill>
        <p:spPr>
          <a:xfrm>
            <a:off x="323850" y="2764630"/>
            <a:ext cx="7857067" cy="1659874"/>
          </a:xfrm>
          <a:prstGeom prst="rect">
            <a:avLst/>
          </a:prstGeom>
          <a:solidFill>
            <a:schemeClr val="accent1">
              <a:lumMod val="20000"/>
              <a:lumOff val="80000"/>
            </a:schemeClr>
          </a:solidFill>
        </p:spPr>
      </p:pic>
      <p:sp>
        <p:nvSpPr>
          <p:cNvPr id="11" name="Parentesi graffa chiusa 10">
            <a:extLst>
              <a:ext uri="{FF2B5EF4-FFF2-40B4-BE49-F238E27FC236}">
                <a16:creationId xmlns:a16="http://schemas.microsoft.com/office/drawing/2014/main" id="{D682CF07-8E28-4632-B0D7-133B9EA1C57C}"/>
              </a:ext>
            </a:extLst>
          </p:cNvPr>
          <p:cNvSpPr/>
          <p:nvPr/>
        </p:nvSpPr>
        <p:spPr>
          <a:xfrm rot="16200000">
            <a:off x="2064164" y="1243991"/>
            <a:ext cx="217676" cy="2704370"/>
          </a:xfrm>
          <a:prstGeom prst="righ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Parentesi graffa chiusa 11">
            <a:extLst>
              <a:ext uri="{FF2B5EF4-FFF2-40B4-BE49-F238E27FC236}">
                <a16:creationId xmlns:a16="http://schemas.microsoft.com/office/drawing/2014/main" id="{1C6A8A78-1FDF-4B42-AD35-3E62F96692A9}"/>
              </a:ext>
            </a:extLst>
          </p:cNvPr>
          <p:cNvSpPr/>
          <p:nvPr/>
        </p:nvSpPr>
        <p:spPr>
          <a:xfrm rot="16200000">
            <a:off x="6421915" y="1752190"/>
            <a:ext cx="251375" cy="1687968"/>
          </a:xfrm>
          <a:prstGeom prst="righ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Parentesi graffa chiusa 12">
            <a:extLst>
              <a:ext uri="{FF2B5EF4-FFF2-40B4-BE49-F238E27FC236}">
                <a16:creationId xmlns:a16="http://schemas.microsoft.com/office/drawing/2014/main" id="{FA42A7C5-B9A3-4F05-A2DC-B8B19FA5704E}"/>
              </a:ext>
            </a:extLst>
          </p:cNvPr>
          <p:cNvSpPr/>
          <p:nvPr/>
        </p:nvSpPr>
        <p:spPr>
          <a:xfrm rot="5400000">
            <a:off x="4484801" y="3464891"/>
            <a:ext cx="259203" cy="2178430"/>
          </a:xfrm>
          <a:prstGeom prst="rightBrace">
            <a:avLst>
              <a:gd name="adj1" fmla="val 8333"/>
              <a:gd name="adj2" fmla="val 48347"/>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35D29AE0-AEBB-44AA-AE70-94A969A5D50B}"/>
              </a:ext>
            </a:extLst>
          </p:cNvPr>
          <p:cNvSpPr txBox="1"/>
          <p:nvPr/>
        </p:nvSpPr>
        <p:spPr>
          <a:xfrm>
            <a:off x="1825409" y="2147320"/>
            <a:ext cx="847585" cy="307777"/>
          </a:xfrm>
          <a:prstGeom prst="rect">
            <a:avLst/>
          </a:prstGeom>
          <a:noFill/>
        </p:spPr>
        <p:txBody>
          <a:bodyPr wrap="square" rtlCol="0">
            <a:spAutoFit/>
          </a:bodyPr>
          <a:lstStyle/>
          <a:p>
            <a:r>
              <a:rPr lang="it-IT">
                <a:latin typeface="Nunito Sans" pitchFamily="2" charset="0"/>
              </a:rPr>
              <a:t>Serie 1</a:t>
            </a:r>
          </a:p>
        </p:txBody>
      </p:sp>
      <p:sp>
        <p:nvSpPr>
          <p:cNvPr id="15" name="CasellaDiTesto 14">
            <a:extLst>
              <a:ext uri="{FF2B5EF4-FFF2-40B4-BE49-F238E27FC236}">
                <a16:creationId xmlns:a16="http://schemas.microsoft.com/office/drawing/2014/main" id="{F589FAB8-734B-435B-8E9D-AFA2E141A317}"/>
              </a:ext>
            </a:extLst>
          </p:cNvPr>
          <p:cNvSpPr txBox="1"/>
          <p:nvPr/>
        </p:nvSpPr>
        <p:spPr>
          <a:xfrm>
            <a:off x="6123809" y="2131932"/>
            <a:ext cx="847585" cy="307777"/>
          </a:xfrm>
          <a:prstGeom prst="rect">
            <a:avLst/>
          </a:prstGeom>
          <a:noFill/>
        </p:spPr>
        <p:txBody>
          <a:bodyPr wrap="square" rtlCol="0">
            <a:spAutoFit/>
          </a:bodyPr>
          <a:lstStyle/>
          <a:p>
            <a:r>
              <a:rPr lang="it-IT">
                <a:latin typeface="Nunito Sans" pitchFamily="2" charset="0"/>
              </a:rPr>
              <a:t>Serie 2</a:t>
            </a:r>
          </a:p>
        </p:txBody>
      </p:sp>
      <p:sp>
        <p:nvSpPr>
          <p:cNvPr id="16" name="CasellaDiTesto 15">
            <a:extLst>
              <a:ext uri="{FF2B5EF4-FFF2-40B4-BE49-F238E27FC236}">
                <a16:creationId xmlns:a16="http://schemas.microsoft.com/office/drawing/2014/main" id="{09EF5F30-FC24-4E8C-B799-07871B6B731A}"/>
              </a:ext>
            </a:extLst>
          </p:cNvPr>
          <p:cNvSpPr txBox="1"/>
          <p:nvPr/>
        </p:nvSpPr>
        <p:spPr>
          <a:xfrm>
            <a:off x="3791584" y="4739532"/>
            <a:ext cx="2976143" cy="307777"/>
          </a:xfrm>
          <a:prstGeom prst="rect">
            <a:avLst/>
          </a:prstGeom>
          <a:noFill/>
        </p:spPr>
        <p:txBody>
          <a:bodyPr wrap="square" rtlCol="0">
            <a:spAutoFit/>
          </a:bodyPr>
          <a:lstStyle/>
          <a:p>
            <a:r>
              <a:rPr lang="it-IT">
                <a:latin typeface="Nunito Sans" pitchFamily="2" charset="0"/>
              </a:rPr>
              <a:t>Tempo di ricarica</a:t>
            </a:r>
          </a:p>
        </p:txBody>
      </p:sp>
      <p:sp>
        <p:nvSpPr>
          <p:cNvPr id="17" name="Parentesi graffa chiusa 16">
            <a:extLst>
              <a:ext uri="{FF2B5EF4-FFF2-40B4-BE49-F238E27FC236}">
                <a16:creationId xmlns:a16="http://schemas.microsoft.com/office/drawing/2014/main" id="{4FB1804D-15A6-4CC2-BD65-F1E9086C6655}"/>
              </a:ext>
            </a:extLst>
          </p:cNvPr>
          <p:cNvSpPr/>
          <p:nvPr/>
        </p:nvSpPr>
        <p:spPr>
          <a:xfrm rot="10800000">
            <a:off x="2672995" y="1991359"/>
            <a:ext cx="241402" cy="394654"/>
          </a:xfrm>
          <a:prstGeom prst="rightBrace">
            <a:avLst>
              <a:gd name="adj1" fmla="val 8333"/>
              <a:gd name="adj2" fmla="val 27256"/>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8" name="CasellaDiTesto 17">
            <a:extLst>
              <a:ext uri="{FF2B5EF4-FFF2-40B4-BE49-F238E27FC236}">
                <a16:creationId xmlns:a16="http://schemas.microsoft.com/office/drawing/2014/main" id="{D43B0E88-E107-45E4-94BE-2DECC268386F}"/>
              </a:ext>
            </a:extLst>
          </p:cNvPr>
          <p:cNvSpPr txBox="1"/>
          <p:nvPr/>
        </p:nvSpPr>
        <p:spPr>
          <a:xfrm>
            <a:off x="2904716" y="1934309"/>
            <a:ext cx="2471617" cy="523220"/>
          </a:xfrm>
          <a:prstGeom prst="rect">
            <a:avLst/>
          </a:prstGeom>
          <a:noFill/>
        </p:spPr>
        <p:txBody>
          <a:bodyPr wrap="square" rtlCol="0">
            <a:spAutoFit/>
          </a:bodyPr>
          <a:lstStyle/>
          <a:p>
            <a:r>
              <a:rPr lang="it-IT">
                <a:latin typeface="Nunito Sans" pitchFamily="2" charset="0"/>
              </a:rPr>
              <a:t>Chilometri percorsi</a:t>
            </a:r>
          </a:p>
          <a:p>
            <a:r>
              <a:rPr lang="it-IT">
                <a:latin typeface="Nunito Sans" pitchFamily="2" charset="0"/>
              </a:rPr>
              <a:t>Durata</a:t>
            </a:r>
          </a:p>
        </p:txBody>
      </p:sp>
      <p:sp>
        <p:nvSpPr>
          <p:cNvPr id="2" name="CasellaDiTesto 1">
            <a:extLst>
              <a:ext uri="{FF2B5EF4-FFF2-40B4-BE49-F238E27FC236}">
                <a16:creationId xmlns:a16="http://schemas.microsoft.com/office/drawing/2014/main" id="{54780189-AD1D-4363-BCD5-6653A7B8274F}"/>
              </a:ext>
            </a:extLst>
          </p:cNvPr>
          <p:cNvSpPr txBox="1"/>
          <p:nvPr/>
        </p:nvSpPr>
        <p:spPr>
          <a:xfrm>
            <a:off x="440267" y="1036320"/>
            <a:ext cx="8155093" cy="523220"/>
          </a:xfrm>
          <a:prstGeom prst="rect">
            <a:avLst/>
          </a:prstGeom>
          <a:noFill/>
        </p:spPr>
        <p:txBody>
          <a:bodyPr wrap="square" rtlCol="0">
            <a:spAutoFit/>
          </a:bodyPr>
          <a:lstStyle/>
          <a:p>
            <a:pPr marL="285750" indent="-285750">
              <a:buFont typeface="Wingdings" panose="05000000000000000000" pitchFamily="2" charset="2"/>
              <a:buChar char="Ø"/>
            </a:pPr>
            <a:r>
              <a:rPr lang="it-IT">
                <a:latin typeface="Nunito Sans" pitchFamily="2" charset="0"/>
              </a:rPr>
              <a:t>I parametri dell’algoritmo della valorizzazione delle serie possono essere impostati in modo da considerare come serie distinte solo quelle tra cui intercorre un sufficiente tempo di ricarica</a:t>
            </a:r>
          </a:p>
        </p:txBody>
      </p:sp>
      <p:sp>
        <p:nvSpPr>
          <p:cNvPr id="3" name="Segnaposto numero diapositiva 2">
            <a:extLst>
              <a:ext uri="{FF2B5EF4-FFF2-40B4-BE49-F238E27FC236}">
                <a16:creationId xmlns:a16="http://schemas.microsoft.com/office/drawing/2014/main" id="{3E643A17-6900-4F8A-96F3-295C976570B5}"/>
              </a:ext>
            </a:extLst>
          </p:cNvPr>
          <p:cNvSpPr>
            <a:spLocks noGrp="1"/>
          </p:cNvSpPr>
          <p:nvPr>
            <p:ph type="sldNum" sz="quarter" idx="4"/>
          </p:nvPr>
        </p:nvSpPr>
        <p:spPr/>
        <p:txBody>
          <a:bodyPr/>
          <a:lstStyle/>
          <a:p>
            <a:fld id="{3A4C13C2-4050-46CF-AE25-C930BF8BD81E}" type="slidenum">
              <a:rPr lang="it-IT" smtClean="0">
                <a:solidFill>
                  <a:srgbClr val="002060"/>
                </a:solidFill>
              </a:rPr>
              <a:t>22</a:t>
            </a:fld>
            <a:endParaRPr lang="it-IT" dirty="0">
              <a:solidFill>
                <a:srgbClr val="002060"/>
              </a:solidFill>
            </a:endParaRPr>
          </a:p>
        </p:txBody>
      </p:sp>
    </p:spTree>
    <p:extLst>
      <p:ext uri="{BB962C8B-B14F-4D97-AF65-F5344CB8AC3E}">
        <p14:creationId xmlns:p14="http://schemas.microsoft.com/office/powerpoint/2010/main" val="4024314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24001"/>
            <a:ext cx="5155176" cy="880914"/>
          </a:xfrm>
        </p:spPr>
        <p:txBody>
          <a:bodyPr/>
          <a:lstStyle/>
          <a:p>
            <a:r>
              <a:rPr lang="it-IT" sz="1200">
                <a:latin typeface="Nunito Sans" pitchFamily="2" charset="0"/>
              </a:rPr>
              <a:t>Km percorsi in media al giorno per cluster. </a:t>
            </a:r>
            <a:endParaRPr lang="it-IT" sz="1200"/>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052483" cy="880914"/>
          </a:xfrm>
        </p:spPr>
        <p:txBody>
          <a:bodyPr>
            <a:normAutofit fontScale="90000"/>
          </a:bodyPr>
          <a:lstStyle/>
          <a:p>
            <a:r>
              <a:rPr lang="it-IT" sz="2200" b="0" cap="none" dirty="0">
                <a:solidFill>
                  <a:srgbClr val="005BB2">
                    <a:lumMod val="75000"/>
                  </a:srgbClr>
                </a:solidFill>
                <a:latin typeface="Nunito Sans Black" pitchFamily="2" charset="77"/>
              </a:rPr>
              <a:t>Possibili applicazioni</a:t>
            </a:r>
            <a:br>
              <a:rPr lang="it-IT" sz="2400" b="1" i="0" u="none" strike="noStrike" kern="0" cap="all" spc="0" normalizeH="0" baseline="0" noProof="0" dirty="0">
                <a:ln>
                  <a:noFill/>
                </a:ln>
                <a:effectLst/>
                <a:uLnTx/>
                <a:uFillTx/>
                <a:latin typeface="Nunito Sans" pitchFamily="2" charset="77"/>
                <a:cs typeface="Arial"/>
              </a:rPr>
            </a:br>
            <a:r>
              <a:rPr kumimoji="0" lang="it-IT" sz="1800" b="0" i="0" u="none" strike="noStrike" kern="0" cap="none" spc="0" normalizeH="0" baseline="0" noProof="0" dirty="0">
                <a:ln>
                  <a:noFill/>
                </a:ln>
                <a:solidFill>
                  <a:srgbClr val="000000"/>
                </a:solidFill>
                <a:effectLst/>
                <a:uLnTx/>
                <a:uFillTx/>
                <a:latin typeface="Nunito Sans"/>
                <a:cs typeface="Arial"/>
                <a:sym typeface="Arial"/>
              </a:rPr>
              <a:t>Utilizzo del dato per indirizzare futuri progetti di </a:t>
            </a:r>
            <a:r>
              <a:rPr kumimoji="0" lang="it-IT" sz="1800" i="0" u="none" strike="noStrike" kern="0" cap="none" spc="0" normalizeH="0" baseline="0" noProof="0" dirty="0">
                <a:ln>
                  <a:noFill/>
                </a:ln>
                <a:solidFill>
                  <a:srgbClr val="000000"/>
                </a:solidFill>
                <a:effectLst/>
                <a:uLnTx/>
                <a:uFillTx/>
                <a:latin typeface="Nunito Sans"/>
                <a:cs typeface="Arial"/>
                <a:sym typeface="Arial"/>
              </a:rPr>
              <a:t>elettrificazione</a:t>
            </a:r>
            <a:r>
              <a:rPr kumimoji="0" lang="it-IT" sz="1800" b="0" i="0" u="none" strike="noStrike" kern="0" cap="none" spc="0" normalizeH="0" baseline="0" noProof="0" dirty="0">
                <a:ln>
                  <a:noFill/>
                </a:ln>
                <a:solidFill>
                  <a:srgbClr val="000000"/>
                </a:solidFill>
                <a:effectLst/>
                <a:uLnTx/>
                <a:uFillTx/>
                <a:latin typeface="Nunito Sans"/>
                <a:cs typeface="Arial"/>
                <a:sym typeface="Arial"/>
              </a:rPr>
              <a:t> del motore</a:t>
            </a:r>
            <a:r>
              <a:rPr lang="it-IT" sz="1800" b="0" cap="none" dirty="0">
                <a:solidFill>
                  <a:srgbClr val="000000"/>
                </a:solidFill>
                <a:latin typeface="Nunito Sans"/>
              </a:rPr>
              <a:t>: </a:t>
            </a:r>
            <a:r>
              <a:rPr lang="it-IT" sz="1800" cap="none" dirty="0">
                <a:solidFill>
                  <a:srgbClr val="000000"/>
                </a:solidFill>
                <a:latin typeface="Nunito Sans"/>
              </a:rPr>
              <a:t>capacità delle batterie</a:t>
            </a:r>
            <a:endParaRPr lang="it-IT" cap="none" dirty="0">
              <a:solidFill>
                <a:srgbClr val="000000"/>
              </a:solidFill>
              <a:latin typeface="Nunito Sans" pitchFamily="2" charset="0"/>
            </a:endParaRPr>
          </a:p>
        </p:txBody>
      </p:sp>
      <p:sp>
        <p:nvSpPr>
          <p:cNvPr id="2" name="Segnaposto numero diapositiva 1">
            <a:extLst>
              <a:ext uri="{FF2B5EF4-FFF2-40B4-BE49-F238E27FC236}">
                <a16:creationId xmlns:a16="http://schemas.microsoft.com/office/drawing/2014/main" id="{CCD170B6-595E-4C22-91FD-AB787990D656}"/>
              </a:ext>
            </a:extLst>
          </p:cNvPr>
          <p:cNvSpPr>
            <a:spLocks noGrp="1"/>
          </p:cNvSpPr>
          <p:nvPr>
            <p:ph type="sldNum" sz="quarter" idx="4"/>
          </p:nvPr>
        </p:nvSpPr>
        <p:spPr/>
        <p:txBody>
          <a:bodyPr/>
          <a:lstStyle/>
          <a:p>
            <a:fld id="{3A4C13C2-4050-46CF-AE25-C930BF8BD81E}" type="slidenum">
              <a:rPr lang="it-IT" smtClean="0">
                <a:solidFill>
                  <a:srgbClr val="002060"/>
                </a:solidFill>
              </a:rPr>
              <a:t>23</a:t>
            </a:fld>
            <a:endParaRPr lang="it-IT" dirty="0">
              <a:solidFill>
                <a:srgbClr val="002060"/>
              </a:solidFill>
            </a:endParaRPr>
          </a:p>
        </p:txBody>
      </p:sp>
      <p:pic>
        <p:nvPicPr>
          <p:cNvPr id="8" name="Immagine 7">
            <a:extLst>
              <a:ext uri="{FF2B5EF4-FFF2-40B4-BE49-F238E27FC236}">
                <a16:creationId xmlns:a16="http://schemas.microsoft.com/office/drawing/2014/main" id="{250ABDCD-44D9-4F22-8E3B-30CA41D094AE}"/>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1558170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24001"/>
            <a:ext cx="5155176" cy="880914"/>
          </a:xfrm>
        </p:spPr>
        <p:txBody>
          <a:bodyPr lIns="91440" tIns="45720" rIns="91440" bIns="45720" anchor="t"/>
          <a:lstStyle/>
          <a:p>
            <a:r>
              <a:rPr lang="it-IT" sz="1200">
                <a:latin typeface="Nunito Sans"/>
              </a:rPr>
              <a:t>Durata di guida giornaliera media per cluster (ore). </a:t>
            </a:r>
            <a:endParaRPr lang="it-IT" sz="1200"/>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052483" cy="880914"/>
          </a:xfrm>
        </p:spPr>
        <p:txBody>
          <a:bodyPr>
            <a:normAutofit fontScale="90000"/>
          </a:bodyPr>
          <a:lstStyle/>
          <a:p>
            <a:r>
              <a:rPr lang="it-IT" sz="2200" b="0" cap="none" dirty="0">
                <a:solidFill>
                  <a:srgbClr val="005BB2">
                    <a:lumMod val="75000"/>
                  </a:srgbClr>
                </a:solidFill>
                <a:latin typeface="Nunito Sans Black" pitchFamily="2" charset="77"/>
              </a:rPr>
              <a:t>Possibili applicazioni</a:t>
            </a:r>
            <a:br>
              <a:rPr lang="it-IT" sz="2400" b="1" i="0" u="none" strike="noStrike" kern="0" cap="all" spc="0" normalizeH="0" baseline="0" noProof="0" dirty="0">
                <a:ln>
                  <a:noFill/>
                </a:ln>
                <a:effectLst/>
                <a:uLnTx/>
                <a:uFillTx/>
                <a:latin typeface="Nunito Sans" pitchFamily="2" charset="77"/>
                <a:cs typeface="Arial"/>
              </a:rPr>
            </a:br>
            <a:r>
              <a:rPr kumimoji="0" lang="it-IT" sz="1800" b="0" i="0" u="none" strike="noStrike" kern="0" cap="none" spc="0" normalizeH="0" baseline="0" noProof="0" dirty="0">
                <a:ln>
                  <a:noFill/>
                </a:ln>
                <a:solidFill>
                  <a:srgbClr val="000000"/>
                </a:solidFill>
                <a:effectLst/>
                <a:uLnTx/>
                <a:uFillTx/>
                <a:latin typeface="Nunito Sans"/>
                <a:cs typeface="Arial"/>
                <a:sym typeface="Arial"/>
              </a:rPr>
              <a:t>Utilizzo del dato per indirizzare futuri progetti di </a:t>
            </a:r>
            <a:r>
              <a:rPr kumimoji="0" lang="it-IT" sz="1800" i="0" u="none" strike="noStrike" kern="0" cap="none" spc="0" normalizeH="0" baseline="0" noProof="0" dirty="0">
                <a:ln>
                  <a:noFill/>
                </a:ln>
                <a:solidFill>
                  <a:srgbClr val="000000"/>
                </a:solidFill>
                <a:effectLst/>
                <a:uLnTx/>
                <a:uFillTx/>
                <a:latin typeface="Nunito Sans"/>
                <a:cs typeface="Arial"/>
                <a:sym typeface="Arial"/>
              </a:rPr>
              <a:t>elettrificazione </a:t>
            </a:r>
            <a:r>
              <a:rPr kumimoji="0" lang="it-IT" sz="1800" b="0" i="0" u="none" strike="noStrike" kern="0" cap="none" spc="0" normalizeH="0" baseline="0" noProof="0" dirty="0">
                <a:ln>
                  <a:noFill/>
                </a:ln>
                <a:solidFill>
                  <a:srgbClr val="000000"/>
                </a:solidFill>
                <a:effectLst/>
                <a:uLnTx/>
                <a:uFillTx/>
                <a:latin typeface="Nunito Sans"/>
                <a:cs typeface="Arial"/>
                <a:sym typeface="Arial"/>
              </a:rPr>
              <a:t>del motore</a:t>
            </a:r>
            <a:r>
              <a:rPr lang="it-IT" sz="1800" b="0" cap="none" dirty="0">
                <a:solidFill>
                  <a:srgbClr val="000000"/>
                </a:solidFill>
                <a:latin typeface="Nunito Sans"/>
              </a:rPr>
              <a:t>: </a:t>
            </a:r>
            <a:r>
              <a:rPr lang="it-IT" sz="1800" cap="none" dirty="0">
                <a:solidFill>
                  <a:srgbClr val="000000"/>
                </a:solidFill>
                <a:latin typeface="Nunito Sans"/>
              </a:rPr>
              <a:t>capacità delle batterie</a:t>
            </a:r>
            <a:endParaRPr lang="it-IT" cap="none" dirty="0">
              <a:solidFill>
                <a:srgbClr val="000000"/>
              </a:solidFill>
              <a:latin typeface="Nunito Sans" pitchFamily="2" charset="0"/>
            </a:endParaRPr>
          </a:p>
        </p:txBody>
      </p:sp>
      <p:pic>
        <p:nvPicPr>
          <p:cNvPr id="9" name="Segnaposto immagine 8">
            <a:extLst>
              <a:ext uri="{FF2B5EF4-FFF2-40B4-BE49-F238E27FC236}">
                <a16:creationId xmlns:a16="http://schemas.microsoft.com/office/drawing/2014/main" id="{FB75AF06-A13F-48E1-9AD9-237895F02EA5}"/>
              </a:ext>
            </a:extLst>
          </p:cNvPr>
          <p:cNvPicPr>
            <a:picLocks noGrp="1" noChangeAspect="1"/>
          </p:cNvPicPr>
          <p:nvPr>
            <p:ph type="pic" sz="quarter" idx="10"/>
          </p:nvPr>
        </p:nvPicPr>
        <p:blipFill>
          <a:blip r:embed="rId3"/>
          <a:srcRect t="20" b="20"/>
          <a:stretch/>
        </p:blipFill>
        <p:spPr>
          <a:xfrm>
            <a:off x="0" y="1771650"/>
            <a:ext cx="9144000" cy="3371850"/>
          </a:xfrm>
        </p:spPr>
      </p:pic>
      <p:sp>
        <p:nvSpPr>
          <p:cNvPr id="2" name="Segnaposto numero diapositiva 1">
            <a:extLst>
              <a:ext uri="{FF2B5EF4-FFF2-40B4-BE49-F238E27FC236}">
                <a16:creationId xmlns:a16="http://schemas.microsoft.com/office/drawing/2014/main" id="{8BE83643-ADA9-464E-9D57-CA86E8A7C6F9}"/>
              </a:ext>
            </a:extLst>
          </p:cNvPr>
          <p:cNvSpPr>
            <a:spLocks noGrp="1"/>
          </p:cNvSpPr>
          <p:nvPr>
            <p:ph type="sldNum" sz="quarter" idx="4"/>
          </p:nvPr>
        </p:nvSpPr>
        <p:spPr/>
        <p:txBody>
          <a:bodyPr/>
          <a:lstStyle/>
          <a:p>
            <a:fld id="{3A4C13C2-4050-46CF-AE25-C930BF8BD81E}" type="slidenum">
              <a:rPr lang="it-IT" smtClean="0">
                <a:solidFill>
                  <a:srgbClr val="002060"/>
                </a:solidFill>
              </a:rPr>
              <a:t>24</a:t>
            </a:fld>
            <a:endParaRPr lang="it-IT" dirty="0">
              <a:solidFill>
                <a:srgbClr val="002060"/>
              </a:solidFill>
            </a:endParaRPr>
          </a:p>
        </p:txBody>
      </p:sp>
      <p:pic>
        <p:nvPicPr>
          <p:cNvPr id="7" name="Immagine 6">
            <a:extLst>
              <a:ext uri="{FF2B5EF4-FFF2-40B4-BE49-F238E27FC236}">
                <a16:creationId xmlns:a16="http://schemas.microsoft.com/office/drawing/2014/main" id="{EA1A8F84-63FB-49EF-AFEC-910CC694E273}"/>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2368524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802133"/>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24001"/>
            <a:ext cx="5155176" cy="880914"/>
          </a:xfrm>
        </p:spPr>
        <p:txBody>
          <a:bodyPr lIns="91440" tIns="45720" rIns="91440" bIns="45720" anchor="t"/>
          <a:lstStyle/>
          <a:p>
            <a:r>
              <a:rPr lang="it-IT" sz="1200">
                <a:latin typeface="Nunito Sans"/>
              </a:rPr>
              <a:t>Distanza media giornaliera tra serie (ore). </a:t>
            </a:r>
            <a:endParaRPr lang="it-IT" sz="1200"/>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052483" cy="880914"/>
          </a:xfrm>
        </p:spPr>
        <p:txBody>
          <a:bodyPr>
            <a:normAutofit fontScale="90000"/>
          </a:bodyPr>
          <a:lstStyle/>
          <a:p>
            <a:r>
              <a:rPr lang="it-IT" sz="2200" b="0" cap="none" dirty="0">
                <a:solidFill>
                  <a:srgbClr val="005BB2">
                    <a:lumMod val="75000"/>
                  </a:srgbClr>
                </a:solidFill>
                <a:latin typeface="Nunito Sans Black" pitchFamily="2" charset="77"/>
              </a:rPr>
              <a:t>Possibili applicazioni</a:t>
            </a:r>
            <a:br>
              <a:rPr lang="it-IT" sz="2400" b="1" i="0" u="none" strike="noStrike" kern="0" cap="all" spc="0" normalizeH="0" baseline="0" noProof="0" dirty="0">
                <a:ln>
                  <a:noFill/>
                </a:ln>
                <a:effectLst/>
                <a:uLnTx/>
                <a:uFillTx/>
                <a:latin typeface="Nunito Sans" pitchFamily="2" charset="77"/>
                <a:cs typeface="Arial"/>
              </a:rPr>
            </a:br>
            <a:r>
              <a:rPr kumimoji="0" lang="it-IT" sz="1800" b="0" i="0" u="none" strike="noStrike" kern="0" cap="none" spc="0" normalizeH="0" baseline="0" noProof="0" dirty="0">
                <a:ln>
                  <a:noFill/>
                </a:ln>
                <a:solidFill>
                  <a:srgbClr val="000000"/>
                </a:solidFill>
                <a:effectLst/>
                <a:uLnTx/>
                <a:uFillTx/>
                <a:latin typeface="Nunito Sans"/>
                <a:cs typeface="Arial"/>
                <a:sym typeface="Arial"/>
              </a:rPr>
              <a:t>Utilizzo del dato per indirizzare futuri progetti di </a:t>
            </a:r>
            <a:r>
              <a:rPr kumimoji="0" lang="it-IT" sz="1800" i="0" u="none" strike="noStrike" kern="0" cap="none" spc="0" normalizeH="0" baseline="0" noProof="0" dirty="0">
                <a:ln>
                  <a:noFill/>
                </a:ln>
                <a:solidFill>
                  <a:srgbClr val="000000"/>
                </a:solidFill>
                <a:effectLst/>
                <a:uLnTx/>
                <a:uFillTx/>
                <a:latin typeface="Nunito Sans"/>
                <a:cs typeface="Arial"/>
                <a:sym typeface="Arial"/>
              </a:rPr>
              <a:t>elettrificazione </a:t>
            </a:r>
            <a:r>
              <a:rPr kumimoji="0" lang="it-IT" sz="1800" b="0" i="0" u="none" strike="noStrike" kern="0" cap="none" spc="0" normalizeH="0" baseline="0" noProof="0" dirty="0">
                <a:ln>
                  <a:noFill/>
                </a:ln>
                <a:solidFill>
                  <a:srgbClr val="000000"/>
                </a:solidFill>
                <a:effectLst/>
                <a:uLnTx/>
                <a:uFillTx/>
                <a:latin typeface="Nunito Sans"/>
                <a:cs typeface="Arial"/>
                <a:sym typeface="Arial"/>
              </a:rPr>
              <a:t>del motore</a:t>
            </a:r>
            <a:r>
              <a:rPr lang="it-IT" sz="1800" b="0" cap="none" dirty="0">
                <a:solidFill>
                  <a:srgbClr val="000000"/>
                </a:solidFill>
                <a:latin typeface="Nunito Sans"/>
              </a:rPr>
              <a:t>: </a:t>
            </a:r>
            <a:r>
              <a:rPr lang="it-IT" sz="1800" cap="none" dirty="0">
                <a:solidFill>
                  <a:srgbClr val="000000"/>
                </a:solidFill>
                <a:latin typeface="Nunito Sans"/>
              </a:rPr>
              <a:t>tempo di ricarica</a:t>
            </a:r>
            <a:endParaRPr lang="it-IT" cap="none" dirty="0">
              <a:solidFill>
                <a:srgbClr val="000000"/>
              </a:solidFill>
              <a:latin typeface="Nunito Sans" pitchFamily="2" charset="0"/>
            </a:endParaRPr>
          </a:p>
        </p:txBody>
      </p:sp>
      <p:sp>
        <p:nvSpPr>
          <p:cNvPr id="2" name="Segnaposto numero diapositiva 1">
            <a:extLst>
              <a:ext uri="{FF2B5EF4-FFF2-40B4-BE49-F238E27FC236}">
                <a16:creationId xmlns:a16="http://schemas.microsoft.com/office/drawing/2014/main" id="{2E93AFFF-B816-41A5-A82E-47D8BFDF78B1}"/>
              </a:ext>
            </a:extLst>
          </p:cNvPr>
          <p:cNvSpPr>
            <a:spLocks noGrp="1"/>
          </p:cNvSpPr>
          <p:nvPr>
            <p:ph type="sldNum" sz="quarter" idx="4"/>
          </p:nvPr>
        </p:nvSpPr>
        <p:spPr/>
        <p:txBody>
          <a:bodyPr/>
          <a:lstStyle/>
          <a:p>
            <a:fld id="{3A4C13C2-4050-46CF-AE25-C930BF8BD81E}" type="slidenum">
              <a:rPr lang="it-IT" smtClean="0">
                <a:solidFill>
                  <a:srgbClr val="002060"/>
                </a:solidFill>
              </a:rPr>
              <a:t>25</a:t>
            </a:fld>
            <a:endParaRPr lang="it-IT" dirty="0">
              <a:solidFill>
                <a:srgbClr val="002060"/>
              </a:solidFill>
            </a:endParaRPr>
          </a:p>
        </p:txBody>
      </p:sp>
      <p:pic>
        <p:nvPicPr>
          <p:cNvPr id="9" name="Immagine 8">
            <a:extLst>
              <a:ext uri="{FF2B5EF4-FFF2-40B4-BE49-F238E27FC236}">
                <a16:creationId xmlns:a16="http://schemas.microsoft.com/office/drawing/2014/main" id="{5FAAB469-67AA-4976-85A4-054473DC50A2}"/>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3740350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24001"/>
            <a:ext cx="5155176" cy="880914"/>
          </a:xfrm>
        </p:spPr>
        <p:txBody>
          <a:bodyPr/>
          <a:lstStyle/>
          <a:p>
            <a:r>
              <a:rPr lang="it-IT" sz="1200">
                <a:latin typeface="Nunito Sans" pitchFamily="2" charset="0"/>
              </a:rPr>
              <a:t>Durata media delle serie per cluster (ore). </a:t>
            </a:r>
            <a:endParaRPr lang="it-IT" sz="1200"/>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052483" cy="880914"/>
          </a:xfrm>
        </p:spPr>
        <p:txBody>
          <a:bodyPr>
            <a:normAutofit fontScale="90000"/>
          </a:bodyPr>
          <a:lstStyle/>
          <a:p>
            <a:r>
              <a:rPr lang="it-IT" sz="2200" b="0" cap="none" dirty="0">
                <a:solidFill>
                  <a:srgbClr val="005BB2">
                    <a:lumMod val="75000"/>
                  </a:srgbClr>
                </a:solidFill>
                <a:latin typeface="Nunito Sans Black" pitchFamily="2" charset="77"/>
              </a:rPr>
              <a:t>Possibili applicazioni</a:t>
            </a:r>
            <a:br>
              <a:rPr lang="it-IT" sz="2400" b="1" i="0" u="none" strike="noStrike" kern="0" cap="all" spc="0" normalizeH="0" baseline="0" noProof="0" dirty="0">
                <a:ln>
                  <a:noFill/>
                </a:ln>
                <a:effectLst/>
                <a:uLnTx/>
                <a:uFillTx/>
                <a:latin typeface="Nunito Sans" pitchFamily="2" charset="77"/>
                <a:cs typeface="Arial"/>
              </a:rPr>
            </a:br>
            <a:r>
              <a:rPr kumimoji="0" lang="it-IT" sz="1800" b="0" i="0" u="none" strike="noStrike" kern="0" cap="none" spc="0" normalizeH="0" baseline="0" noProof="0" dirty="0">
                <a:ln>
                  <a:noFill/>
                </a:ln>
                <a:solidFill>
                  <a:srgbClr val="000000"/>
                </a:solidFill>
                <a:effectLst/>
                <a:uLnTx/>
                <a:uFillTx/>
                <a:latin typeface="Nunito Sans"/>
                <a:cs typeface="Arial"/>
                <a:sym typeface="Arial"/>
              </a:rPr>
              <a:t>Utilizzo del dato per indirizzare futuri progetti di </a:t>
            </a:r>
            <a:r>
              <a:rPr kumimoji="0" lang="it-IT" sz="1800" i="0" u="none" strike="noStrike" kern="0" cap="none" spc="0" normalizeH="0" baseline="0" noProof="0" dirty="0">
                <a:ln>
                  <a:noFill/>
                </a:ln>
                <a:solidFill>
                  <a:srgbClr val="000000"/>
                </a:solidFill>
                <a:effectLst/>
                <a:uLnTx/>
                <a:uFillTx/>
                <a:latin typeface="Nunito Sans"/>
                <a:cs typeface="Arial"/>
                <a:sym typeface="Arial"/>
              </a:rPr>
              <a:t>elettrificazione </a:t>
            </a:r>
            <a:r>
              <a:rPr kumimoji="0" lang="it-IT" sz="1800" b="0" i="0" u="none" strike="noStrike" kern="0" cap="none" spc="0" normalizeH="0" baseline="0" noProof="0" dirty="0">
                <a:ln>
                  <a:noFill/>
                </a:ln>
                <a:solidFill>
                  <a:srgbClr val="000000"/>
                </a:solidFill>
                <a:effectLst/>
                <a:uLnTx/>
                <a:uFillTx/>
                <a:latin typeface="Nunito Sans"/>
                <a:cs typeface="Arial"/>
                <a:sym typeface="Arial"/>
              </a:rPr>
              <a:t>del motore</a:t>
            </a:r>
            <a:r>
              <a:rPr lang="it-IT" sz="1800" b="0" cap="none" dirty="0">
                <a:solidFill>
                  <a:srgbClr val="000000"/>
                </a:solidFill>
                <a:latin typeface="Nunito Sans"/>
              </a:rPr>
              <a:t>: </a:t>
            </a:r>
            <a:r>
              <a:rPr lang="it-IT" sz="1800" cap="none" dirty="0">
                <a:solidFill>
                  <a:srgbClr val="000000"/>
                </a:solidFill>
                <a:latin typeface="Nunito Sans"/>
              </a:rPr>
              <a:t>capacità delle batterie</a:t>
            </a:r>
            <a:endParaRPr lang="it-IT" cap="none" dirty="0">
              <a:solidFill>
                <a:srgbClr val="000000"/>
              </a:solidFill>
              <a:latin typeface="Nunito Sans" pitchFamily="2" charset="0"/>
            </a:endParaRPr>
          </a:p>
        </p:txBody>
      </p:sp>
      <p:sp>
        <p:nvSpPr>
          <p:cNvPr id="2" name="Segnaposto numero diapositiva 1">
            <a:extLst>
              <a:ext uri="{FF2B5EF4-FFF2-40B4-BE49-F238E27FC236}">
                <a16:creationId xmlns:a16="http://schemas.microsoft.com/office/drawing/2014/main" id="{66033F6C-4DEE-4777-9256-33DB44FC20B8}"/>
              </a:ext>
            </a:extLst>
          </p:cNvPr>
          <p:cNvSpPr>
            <a:spLocks noGrp="1"/>
          </p:cNvSpPr>
          <p:nvPr>
            <p:ph type="sldNum" sz="quarter" idx="4"/>
          </p:nvPr>
        </p:nvSpPr>
        <p:spPr/>
        <p:txBody>
          <a:bodyPr/>
          <a:lstStyle/>
          <a:p>
            <a:fld id="{3A4C13C2-4050-46CF-AE25-C930BF8BD81E}" type="slidenum">
              <a:rPr lang="it-IT" smtClean="0">
                <a:solidFill>
                  <a:srgbClr val="002060"/>
                </a:solidFill>
              </a:rPr>
              <a:t>26</a:t>
            </a:fld>
            <a:endParaRPr lang="it-IT" dirty="0">
              <a:solidFill>
                <a:srgbClr val="002060"/>
              </a:solidFill>
            </a:endParaRPr>
          </a:p>
        </p:txBody>
      </p:sp>
      <p:pic>
        <p:nvPicPr>
          <p:cNvPr id="8" name="Immagine 7">
            <a:extLst>
              <a:ext uri="{FF2B5EF4-FFF2-40B4-BE49-F238E27FC236}">
                <a16:creationId xmlns:a16="http://schemas.microsoft.com/office/drawing/2014/main" id="{F38AE877-5D1D-44CD-873B-645F6813E58C}"/>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1549080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24001"/>
            <a:ext cx="5155176" cy="880914"/>
          </a:xfrm>
        </p:spPr>
        <p:txBody>
          <a:bodyPr/>
          <a:lstStyle/>
          <a:p>
            <a:r>
              <a:rPr lang="it-IT" sz="1200">
                <a:latin typeface="Nunito Sans" pitchFamily="2" charset="0"/>
              </a:rPr>
              <a:t>Km medi percorsi in una serie per cluster. </a:t>
            </a:r>
            <a:endParaRPr lang="it-IT" sz="1200"/>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052483" cy="880914"/>
          </a:xfrm>
        </p:spPr>
        <p:txBody>
          <a:bodyPr>
            <a:normAutofit fontScale="90000"/>
          </a:bodyPr>
          <a:lstStyle/>
          <a:p>
            <a:r>
              <a:rPr lang="it-IT" sz="2200" b="0" cap="none" dirty="0">
                <a:solidFill>
                  <a:srgbClr val="005BB2">
                    <a:lumMod val="75000"/>
                  </a:srgbClr>
                </a:solidFill>
                <a:latin typeface="Nunito Sans Black" pitchFamily="2" charset="77"/>
              </a:rPr>
              <a:t>Possibili applicazioni</a:t>
            </a:r>
            <a:br>
              <a:rPr lang="it-IT" sz="2400" b="1" i="0" u="none" strike="noStrike" kern="0" cap="all" spc="0" normalizeH="0" baseline="0" noProof="0" dirty="0">
                <a:ln>
                  <a:noFill/>
                </a:ln>
                <a:effectLst/>
                <a:uLnTx/>
                <a:uFillTx/>
                <a:latin typeface="Nunito Sans" pitchFamily="2" charset="77"/>
                <a:cs typeface="Arial"/>
              </a:rPr>
            </a:br>
            <a:r>
              <a:rPr kumimoji="0" lang="it-IT" sz="1800" b="0" i="0" u="none" strike="noStrike" kern="0" cap="none" spc="0" normalizeH="0" baseline="0" noProof="0" dirty="0">
                <a:ln>
                  <a:noFill/>
                </a:ln>
                <a:solidFill>
                  <a:srgbClr val="000000"/>
                </a:solidFill>
                <a:effectLst/>
                <a:uLnTx/>
                <a:uFillTx/>
                <a:latin typeface="Nunito Sans"/>
                <a:cs typeface="Arial"/>
                <a:sym typeface="Arial"/>
              </a:rPr>
              <a:t>Utilizzo del dato per indirizzare futuri progetti di </a:t>
            </a:r>
            <a:r>
              <a:rPr kumimoji="0" lang="it-IT" sz="1800" i="0" u="none" strike="noStrike" kern="0" cap="none" spc="0" normalizeH="0" baseline="0" noProof="0" dirty="0">
                <a:ln>
                  <a:noFill/>
                </a:ln>
                <a:solidFill>
                  <a:srgbClr val="000000"/>
                </a:solidFill>
                <a:effectLst/>
                <a:uLnTx/>
                <a:uFillTx/>
                <a:latin typeface="Nunito Sans"/>
                <a:cs typeface="Arial"/>
                <a:sym typeface="Arial"/>
              </a:rPr>
              <a:t>elettrificazione </a:t>
            </a:r>
            <a:r>
              <a:rPr kumimoji="0" lang="it-IT" sz="1800" b="0" i="0" u="none" strike="noStrike" kern="0" cap="none" spc="0" normalizeH="0" baseline="0" noProof="0" dirty="0">
                <a:ln>
                  <a:noFill/>
                </a:ln>
                <a:solidFill>
                  <a:srgbClr val="000000"/>
                </a:solidFill>
                <a:effectLst/>
                <a:uLnTx/>
                <a:uFillTx/>
                <a:latin typeface="Nunito Sans"/>
                <a:cs typeface="Arial"/>
                <a:sym typeface="Arial"/>
              </a:rPr>
              <a:t>del motore</a:t>
            </a:r>
            <a:r>
              <a:rPr lang="it-IT" sz="1800" b="0" cap="none" dirty="0">
                <a:solidFill>
                  <a:srgbClr val="000000"/>
                </a:solidFill>
                <a:latin typeface="Nunito Sans"/>
              </a:rPr>
              <a:t>: </a:t>
            </a:r>
            <a:r>
              <a:rPr lang="it-IT" sz="1800" cap="none" dirty="0">
                <a:solidFill>
                  <a:srgbClr val="000000"/>
                </a:solidFill>
                <a:latin typeface="Nunito Sans"/>
              </a:rPr>
              <a:t>capacità delle batterie</a:t>
            </a:r>
            <a:endParaRPr lang="it-IT" cap="none" dirty="0">
              <a:solidFill>
                <a:srgbClr val="000000"/>
              </a:solidFill>
              <a:latin typeface="Nunito Sans" pitchFamily="2" charset="0"/>
            </a:endParaRPr>
          </a:p>
        </p:txBody>
      </p:sp>
      <p:sp>
        <p:nvSpPr>
          <p:cNvPr id="2" name="Segnaposto numero diapositiva 1">
            <a:extLst>
              <a:ext uri="{FF2B5EF4-FFF2-40B4-BE49-F238E27FC236}">
                <a16:creationId xmlns:a16="http://schemas.microsoft.com/office/drawing/2014/main" id="{4613D54D-FB3F-4220-82E5-89581E557893}"/>
              </a:ext>
            </a:extLst>
          </p:cNvPr>
          <p:cNvSpPr>
            <a:spLocks noGrp="1"/>
          </p:cNvSpPr>
          <p:nvPr>
            <p:ph type="sldNum" sz="quarter" idx="4"/>
          </p:nvPr>
        </p:nvSpPr>
        <p:spPr/>
        <p:txBody>
          <a:bodyPr/>
          <a:lstStyle/>
          <a:p>
            <a:fld id="{3A4C13C2-4050-46CF-AE25-C930BF8BD81E}" type="slidenum">
              <a:rPr lang="it-IT" smtClean="0">
                <a:solidFill>
                  <a:srgbClr val="002060"/>
                </a:solidFill>
              </a:rPr>
              <a:t>27</a:t>
            </a:fld>
            <a:endParaRPr lang="it-IT" dirty="0">
              <a:solidFill>
                <a:srgbClr val="002060"/>
              </a:solidFill>
            </a:endParaRPr>
          </a:p>
        </p:txBody>
      </p:sp>
      <p:pic>
        <p:nvPicPr>
          <p:cNvPr id="8" name="Immagine 7">
            <a:extLst>
              <a:ext uri="{FF2B5EF4-FFF2-40B4-BE49-F238E27FC236}">
                <a16:creationId xmlns:a16="http://schemas.microsoft.com/office/drawing/2014/main" id="{E272827E-562D-438A-90B4-F4D855AE8918}"/>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206874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15" b="15"/>
          <a:stretch/>
        </p:blipFill>
        <p:spPr>
          <a:xfrm>
            <a:off x="0" y="1427944"/>
            <a:ext cx="9144000" cy="3714840"/>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49" y="1180384"/>
            <a:ext cx="8882495" cy="757542"/>
          </a:xfrm>
        </p:spPr>
        <p:txBody>
          <a:bodyPr/>
          <a:lstStyle/>
          <a:p>
            <a:r>
              <a:rPr lang="it-IT" sz="1400" dirty="0">
                <a:latin typeface="Nunito Sans" pitchFamily="2" charset="0"/>
              </a:rPr>
              <a:t>Risultati della </a:t>
            </a:r>
            <a:r>
              <a:rPr lang="it-IT" sz="1400" dirty="0" err="1">
                <a:latin typeface="Nunito Sans" pitchFamily="2" charset="0"/>
              </a:rPr>
              <a:t>clusterizzazione</a:t>
            </a:r>
            <a:r>
              <a:rPr lang="it-IT" sz="1400" dirty="0">
                <a:latin typeface="Nunito Sans" pitchFamily="2" charset="0"/>
              </a:rPr>
              <a:t> con k-</a:t>
            </a:r>
            <a:r>
              <a:rPr lang="it-IT" sz="1400" dirty="0" err="1">
                <a:latin typeface="Nunito Sans" pitchFamily="2" charset="0"/>
              </a:rPr>
              <a:t>means</a:t>
            </a:r>
            <a:r>
              <a:rPr lang="it-IT" sz="1400" dirty="0">
                <a:latin typeface="Nunito Sans" pitchFamily="2" charset="0"/>
              </a:rPr>
              <a:t> clustering. </a:t>
            </a: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49" y="560413"/>
            <a:ext cx="5552017" cy="394665"/>
          </a:xfrm>
        </p:spPr>
        <p:txBody>
          <a:bodyPr>
            <a:normAutofit fontScale="90000"/>
          </a:bodyPr>
          <a:lstStyle/>
          <a:p>
            <a:r>
              <a:rPr lang="it-IT" sz="2400" b="0" cap="none" dirty="0">
                <a:solidFill>
                  <a:srgbClr val="005BB2">
                    <a:lumMod val="75000"/>
                  </a:srgbClr>
                </a:solidFill>
                <a:latin typeface="Nunito Sans Black" pitchFamily="2" charset="77"/>
              </a:rPr>
              <a:t>Possibili applicazioni</a:t>
            </a:r>
            <a:br>
              <a:rPr lang="it-IT" dirty="0"/>
            </a:br>
            <a:r>
              <a:rPr lang="it-IT" b="0" cap="none" dirty="0">
                <a:solidFill>
                  <a:srgbClr val="000000"/>
                </a:solidFill>
                <a:latin typeface="Nunito Sans" pitchFamily="2" charset="0"/>
              </a:rPr>
              <a:t>Sviluppo della categorizzazione su base geografica</a:t>
            </a:r>
            <a:br>
              <a:rPr lang="it-IT" b="0" cap="none" dirty="0">
                <a:solidFill>
                  <a:srgbClr val="000000"/>
                </a:solidFill>
                <a:latin typeface="Nunito Sans" pitchFamily="2" charset="0"/>
              </a:rPr>
            </a:br>
            <a:endParaRPr lang="it-IT" b="0" cap="none" dirty="0">
              <a:solidFill>
                <a:srgbClr val="000000"/>
              </a:solidFill>
              <a:latin typeface="Nunito Sans" pitchFamily="2" charset="0"/>
            </a:endParaRPr>
          </a:p>
        </p:txBody>
      </p:sp>
      <p:sp>
        <p:nvSpPr>
          <p:cNvPr id="2" name="Segnaposto numero diapositiva 1">
            <a:extLst>
              <a:ext uri="{FF2B5EF4-FFF2-40B4-BE49-F238E27FC236}">
                <a16:creationId xmlns:a16="http://schemas.microsoft.com/office/drawing/2014/main" id="{FBB2F494-5B94-4EF0-B006-DBA00BCDC719}"/>
              </a:ext>
            </a:extLst>
          </p:cNvPr>
          <p:cNvSpPr>
            <a:spLocks noGrp="1"/>
          </p:cNvSpPr>
          <p:nvPr>
            <p:ph type="sldNum" sz="quarter" idx="4"/>
          </p:nvPr>
        </p:nvSpPr>
        <p:spPr/>
        <p:txBody>
          <a:bodyPr/>
          <a:lstStyle/>
          <a:p>
            <a:fld id="{3A4C13C2-4050-46CF-AE25-C930BF8BD81E}" type="slidenum">
              <a:rPr lang="it-IT" smtClean="0">
                <a:solidFill>
                  <a:srgbClr val="002060"/>
                </a:solidFill>
              </a:rPr>
              <a:t>28</a:t>
            </a:fld>
            <a:endParaRPr lang="it-IT" dirty="0">
              <a:solidFill>
                <a:srgbClr val="002060"/>
              </a:solidFill>
            </a:endParaRPr>
          </a:p>
        </p:txBody>
      </p:sp>
      <p:pic>
        <p:nvPicPr>
          <p:cNvPr id="8" name="Immagine 7">
            <a:extLst>
              <a:ext uri="{FF2B5EF4-FFF2-40B4-BE49-F238E27FC236}">
                <a16:creationId xmlns:a16="http://schemas.microsoft.com/office/drawing/2014/main" id="{9B5A6213-D39F-4CBC-91EC-A1FBE93F070E}"/>
              </a:ext>
            </a:extLst>
          </p:cNvPr>
          <p:cNvPicPr>
            <a:picLocks noChangeAspect="1"/>
          </p:cNvPicPr>
          <p:nvPr/>
        </p:nvPicPr>
        <p:blipFill>
          <a:blip r:embed="rId4"/>
          <a:stretch>
            <a:fillRect/>
          </a:stretch>
        </p:blipFill>
        <p:spPr>
          <a:xfrm>
            <a:off x="5791200" y="146142"/>
            <a:ext cx="3177426" cy="1103472"/>
          </a:xfrm>
          <a:prstGeom prst="rect">
            <a:avLst/>
          </a:prstGeom>
        </p:spPr>
      </p:pic>
    </p:spTree>
    <p:extLst>
      <p:ext uri="{BB962C8B-B14F-4D97-AF65-F5344CB8AC3E}">
        <p14:creationId xmlns:p14="http://schemas.microsoft.com/office/powerpoint/2010/main" val="32586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a:solidFill>
                  <a:srgbClr val="005BB2">
                    <a:lumMod val="75000"/>
                  </a:srgbClr>
                </a:solidFill>
                <a:latin typeface="Nunito Sans Black" pitchFamily="2" charset="77"/>
              </a:rPr>
              <a:t>Possibili applicazioni</a:t>
            </a:r>
            <a:br>
              <a:rPr lang="it-IT" dirty="0"/>
            </a:br>
            <a:r>
              <a:rPr lang="it-IT" b="0" cap="none" dirty="0">
                <a:solidFill>
                  <a:srgbClr val="000000"/>
                </a:solidFill>
                <a:latin typeface="Nunito Sans" pitchFamily="2" charset="0"/>
              </a:rPr>
              <a:t>Sviluppo della categorizzazione su base geografica</a:t>
            </a:r>
            <a:br>
              <a:rPr lang="it-IT" b="0" cap="none" dirty="0">
                <a:solidFill>
                  <a:srgbClr val="000000"/>
                </a:solidFill>
                <a:latin typeface="Nunito Sans" pitchFamily="2" charset="0"/>
              </a:rPr>
            </a:br>
            <a:endParaRPr lang="it-IT" b="0" cap="none" dirty="0">
              <a:solidFill>
                <a:srgbClr val="000000"/>
              </a:solidFill>
              <a:latin typeface="Nunito Sans" pitchFamily="2" charset="0"/>
            </a:endParaRPr>
          </a:p>
        </p:txBody>
      </p:sp>
      <p:sp>
        <p:nvSpPr>
          <p:cNvPr id="3" name="Segnaposto testo 2">
            <a:extLst>
              <a:ext uri="{FF2B5EF4-FFF2-40B4-BE49-F238E27FC236}">
                <a16:creationId xmlns:a16="http://schemas.microsoft.com/office/drawing/2014/main" id="{91BA250E-B833-4F39-B826-143871F91A77}"/>
              </a:ext>
            </a:extLst>
          </p:cNvPr>
          <p:cNvSpPr>
            <a:spLocks noGrp="1"/>
          </p:cNvSpPr>
          <p:nvPr>
            <p:ph type="body" idx="2"/>
          </p:nvPr>
        </p:nvSpPr>
        <p:spPr/>
        <p:txBody>
          <a:bodyPr/>
          <a:lstStyle/>
          <a:p>
            <a:r>
              <a:rPr lang="it-IT" sz="1400" dirty="0">
                <a:latin typeface="Nunito Sans" pitchFamily="2" charset="0"/>
              </a:rPr>
              <a:t>Risultati della </a:t>
            </a:r>
            <a:r>
              <a:rPr lang="it-IT" sz="1400" dirty="0" err="1">
                <a:latin typeface="Nunito Sans" pitchFamily="2" charset="0"/>
              </a:rPr>
              <a:t>clusterizzazione</a:t>
            </a:r>
            <a:r>
              <a:rPr lang="it-IT" sz="1400" dirty="0">
                <a:latin typeface="Nunito Sans" pitchFamily="2" charset="0"/>
              </a:rPr>
              <a:t> con k-</a:t>
            </a:r>
            <a:r>
              <a:rPr lang="it-IT" sz="1400" dirty="0" err="1">
                <a:latin typeface="Nunito Sans" pitchFamily="2" charset="0"/>
              </a:rPr>
              <a:t>means</a:t>
            </a:r>
            <a:r>
              <a:rPr lang="it-IT" sz="1400" dirty="0">
                <a:latin typeface="Nunito Sans" pitchFamily="2" charset="0"/>
              </a:rPr>
              <a:t> divisi per continente. </a:t>
            </a:r>
          </a:p>
        </p:txBody>
      </p:sp>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4294967295"/>
          </p:nvPr>
        </p:nvPicPr>
        <p:blipFill rotWithShape="1">
          <a:blip r:embed="rId3"/>
          <a:srcRect t="4468" r="6807" b="59"/>
          <a:stretch/>
        </p:blipFill>
        <p:spPr>
          <a:xfrm>
            <a:off x="0" y="1736725"/>
            <a:ext cx="4518025" cy="2225675"/>
          </a:xfrm>
          <a:prstGeom prst="rect">
            <a:avLst/>
          </a:prstGeom>
        </p:spPr>
      </p:pic>
      <p:pic>
        <p:nvPicPr>
          <p:cNvPr id="6" name="Segnaposto immagine 6">
            <a:extLst>
              <a:ext uri="{FF2B5EF4-FFF2-40B4-BE49-F238E27FC236}">
                <a16:creationId xmlns:a16="http://schemas.microsoft.com/office/drawing/2014/main" id="{4CFD3D4D-2343-4B43-9CB6-32110C114AF9}"/>
              </a:ext>
            </a:extLst>
          </p:cNvPr>
          <p:cNvPicPr>
            <a:picLocks noChangeAspect="1"/>
          </p:cNvPicPr>
          <p:nvPr/>
        </p:nvPicPr>
        <p:blipFill rotWithShape="1">
          <a:blip r:embed="rId4"/>
          <a:srcRect t="3814" r="5748" b="18"/>
          <a:stretch/>
        </p:blipFill>
        <p:spPr>
          <a:xfrm>
            <a:off x="4395540" y="1737192"/>
            <a:ext cx="4695093" cy="2225924"/>
          </a:xfrm>
          <a:prstGeom prst="rect">
            <a:avLst/>
          </a:prstGeom>
          <a:solidFill>
            <a:schemeClr val="accent1">
              <a:lumMod val="20000"/>
              <a:lumOff val="80000"/>
            </a:schemeClr>
          </a:solidFill>
        </p:spPr>
      </p:pic>
      <p:sp>
        <p:nvSpPr>
          <p:cNvPr id="8" name="CasellaDiTesto 7">
            <a:extLst>
              <a:ext uri="{FF2B5EF4-FFF2-40B4-BE49-F238E27FC236}">
                <a16:creationId xmlns:a16="http://schemas.microsoft.com/office/drawing/2014/main" id="{27080C75-7F48-4931-852E-BAF6033C5A38}"/>
              </a:ext>
            </a:extLst>
          </p:cNvPr>
          <p:cNvSpPr txBox="1"/>
          <p:nvPr/>
        </p:nvSpPr>
        <p:spPr>
          <a:xfrm>
            <a:off x="1017283" y="4141153"/>
            <a:ext cx="2590800" cy="276999"/>
          </a:xfrm>
          <a:prstGeom prst="rect">
            <a:avLst/>
          </a:prstGeom>
          <a:noFill/>
        </p:spPr>
        <p:txBody>
          <a:bodyPr wrap="square" rtlCol="0">
            <a:spAutoFit/>
          </a:bodyPr>
          <a:lstStyle/>
          <a:p>
            <a:pPr algn="ctr"/>
            <a:r>
              <a:rPr lang="it-IT" sz="1200" b="1" i="1" dirty="0">
                <a:latin typeface="Nunito Sans" pitchFamily="2" charset="0"/>
              </a:rPr>
              <a:t>Europa</a:t>
            </a:r>
          </a:p>
        </p:txBody>
      </p:sp>
      <p:sp>
        <p:nvSpPr>
          <p:cNvPr id="9" name="CasellaDiTesto 8">
            <a:extLst>
              <a:ext uri="{FF2B5EF4-FFF2-40B4-BE49-F238E27FC236}">
                <a16:creationId xmlns:a16="http://schemas.microsoft.com/office/drawing/2014/main" id="{22FA223F-B3B0-4C13-B75C-7ADCA6B517A1}"/>
              </a:ext>
            </a:extLst>
          </p:cNvPr>
          <p:cNvSpPr txBox="1"/>
          <p:nvPr/>
        </p:nvSpPr>
        <p:spPr>
          <a:xfrm>
            <a:off x="5535919" y="4141154"/>
            <a:ext cx="2590800" cy="276999"/>
          </a:xfrm>
          <a:prstGeom prst="rect">
            <a:avLst/>
          </a:prstGeom>
          <a:noFill/>
        </p:spPr>
        <p:txBody>
          <a:bodyPr wrap="square" rtlCol="0">
            <a:spAutoFit/>
          </a:bodyPr>
          <a:lstStyle/>
          <a:p>
            <a:pPr algn="ctr"/>
            <a:r>
              <a:rPr lang="it-IT" sz="1200" b="1" i="1" dirty="0">
                <a:latin typeface="Nunito Sans" pitchFamily="2" charset="0"/>
              </a:rPr>
              <a:t>America</a:t>
            </a:r>
          </a:p>
        </p:txBody>
      </p:sp>
      <p:sp>
        <p:nvSpPr>
          <p:cNvPr id="2" name="Segnaposto numero diapositiva 1">
            <a:extLst>
              <a:ext uri="{FF2B5EF4-FFF2-40B4-BE49-F238E27FC236}">
                <a16:creationId xmlns:a16="http://schemas.microsoft.com/office/drawing/2014/main" id="{A901258C-A798-4C81-80CD-0B4BE48F8FC7}"/>
              </a:ext>
            </a:extLst>
          </p:cNvPr>
          <p:cNvSpPr>
            <a:spLocks noGrp="1"/>
          </p:cNvSpPr>
          <p:nvPr>
            <p:ph type="sldNum" sz="quarter" idx="4"/>
          </p:nvPr>
        </p:nvSpPr>
        <p:spPr/>
        <p:txBody>
          <a:bodyPr/>
          <a:lstStyle/>
          <a:p>
            <a:fld id="{3A4C13C2-4050-46CF-AE25-C930BF8BD81E}" type="slidenum">
              <a:rPr lang="it-IT" smtClean="0">
                <a:solidFill>
                  <a:srgbClr val="002060"/>
                </a:solidFill>
              </a:rPr>
              <a:t>29</a:t>
            </a:fld>
            <a:endParaRPr lang="it-IT">
              <a:solidFill>
                <a:srgbClr val="002060"/>
              </a:solidFill>
            </a:endParaRPr>
          </a:p>
        </p:txBody>
      </p:sp>
      <p:pic>
        <p:nvPicPr>
          <p:cNvPr id="10" name="Immagine 9">
            <a:extLst>
              <a:ext uri="{FF2B5EF4-FFF2-40B4-BE49-F238E27FC236}">
                <a16:creationId xmlns:a16="http://schemas.microsoft.com/office/drawing/2014/main" id="{355F0527-F8B4-4D0A-B5D1-5EA081682995}"/>
              </a:ext>
            </a:extLst>
          </p:cNvPr>
          <p:cNvPicPr>
            <a:picLocks noChangeAspect="1"/>
          </p:cNvPicPr>
          <p:nvPr/>
        </p:nvPicPr>
        <p:blipFill>
          <a:blip r:embed="rId5"/>
          <a:stretch>
            <a:fillRect/>
          </a:stretch>
        </p:blipFill>
        <p:spPr>
          <a:xfrm>
            <a:off x="5715000" y="146142"/>
            <a:ext cx="3253626" cy="1103472"/>
          </a:xfrm>
          <a:prstGeom prst="rect">
            <a:avLst/>
          </a:prstGeom>
        </p:spPr>
      </p:pic>
    </p:spTree>
    <p:extLst>
      <p:ext uri="{BB962C8B-B14F-4D97-AF65-F5344CB8AC3E}">
        <p14:creationId xmlns:p14="http://schemas.microsoft.com/office/powerpoint/2010/main" val="150426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a:solidFill>
                  <a:schemeClr val="accent2">
                    <a:lumMod val="75000"/>
                  </a:schemeClr>
                </a:solidFill>
                <a:latin typeface="Nunito Sans Black" pitchFamily="2" charset="77"/>
              </a:rPr>
              <a:t>Agenda</a:t>
            </a:r>
            <a:br>
              <a:rPr lang="it-IT" sz="2400" b="0" cap="none">
                <a:solidFill>
                  <a:schemeClr val="accent2">
                    <a:lumMod val="75000"/>
                  </a:schemeClr>
                </a:solidFill>
                <a:latin typeface="Nunito Sans Black" pitchFamily="2" charset="77"/>
              </a:rPr>
            </a:br>
            <a:endParaRPr lang="it-IT" b="0" cap="none">
              <a:solidFill>
                <a:srgbClr val="000000"/>
              </a:solidFill>
              <a:latin typeface="Nunito Sans" pitchFamily="2" charset="0"/>
            </a:endParaRPr>
          </a:p>
        </p:txBody>
      </p:sp>
      <p:pic>
        <p:nvPicPr>
          <p:cNvPr id="54" name="Immagine 53" descr="Immagine che contiene esterni, automobile&#10;&#10;Descrizione generata automaticamente">
            <a:extLst>
              <a:ext uri="{FF2B5EF4-FFF2-40B4-BE49-F238E27FC236}">
                <a16:creationId xmlns:a16="http://schemas.microsoft.com/office/drawing/2014/main" id="{52774E4B-DE2B-4324-BA46-6EBB1BBFB7F8}"/>
              </a:ext>
            </a:extLst>
          </p:cNvPr>
          <p:cNvPicPr>
            <a:picLocks noChangeAspect="1"/>
          </p:cNvPicPr>
          <p:nvPr/>
        </p:nvPicPr>
        <p:blipFill rotWithShape="1">
          <a:blip r:embed="rId3"/>
          <a:srcRect l="33600" r="31196"/>
          <a:stretch/>
        </p:blipFill>
        <p:spPr>
          <a:xfrm>
            <a:off x="1" y="0"/>
            <a:ext cx="4917440" cy="5143500"/>
          </a:xfrm>
          <a:prstGeom prst="rect">
            <a:avLst/>
          </a:prstGeom>
        </p:spPr>
      </p:pic>
      <p:sp>
        <p:nvSpPr>
          <p:cNvPr id="55" name="Titolo 1">
            <a:extLst>
              <a:ext uri="{FF2B5EF4-FFF2-40B4-BE49-F238E27FC236}">
                <a16:creationId xmlns:a16="http://schemas.microsoft.com/office/drawing/2014/main" id="{02FCE064-F75B-41F4-868E-B2AB64F6B8CD}"/>
              </a:ext>
            </a:extLst>
          </p:cNvPr>
          <p:cNvSpPr txBox="1">
            <a:spLocks/>
          </p:cNvSpPr>
          <p:nvPr/>
        </p:nvSpPr>
        <p:spPr>
          <a:xfrm>
            <a:off x="5038090" y="326495"/>
            <a:ext cx="3814965" cy="394665"/>
          </a:xfrm>
          <a:prstGeom prst="rect">
            <a:avLst/>
          </a:prstGeom>
        </p:spPr>
        <p:txBody>
          <a:bodyPr vert="horz" lIns="91440" tIns="45720" rIns="91440" bIns="45720" rtlCol="0" anchor="ct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000" b="1" i="0" u="none" strike="noStrike" cap="all" baseline="0">
                <a:solidFill>
                  <a:schemeClr val="accent1"/>
                </a:solidFill>
                <a:latin typeface="Nunito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200" b="0" cap="none">
                <a:solidFill>
                  <a:schemeClr val="accent2">
                    <a:lumMod val="75000"/>
                  </a:schemeClr>
                </a:solidFill>
                <a:latin typeface="Nunito Sans Black" pitchFamily="2" charset="77"/>
              </a:rPr>
              <a:t>Agenda</a:t>
            </a:r>
          </a:p>
        </p:txBody>
      </p:sp>
      <p:sp>
        <p:nvSpPr>
          <p:cNvPr id="56" name="Segnaposto testo 4">
            <a:extLst>
              <a:ext uri="{FF2B5EF4-FFF2-40B4-BE49-F238E27FC236}">
                <a16:creationId xmlns:a16="http://schemas.microsoft.com/office/drawing/2014/main" id="{3A80C102-169B-4E18-B8AA-1745670311A7}"/>
              </a:ext>
            </a:extLst>
          </p:cNvPr>
          <p:cNvSpPr txBox="1">
            <a:spLocks/>
          </p:cNvSpPr>
          <p:nvPr/>
        </p:nvSpPr>
        <p:spPr>
          <a:xfrm>
            <a:off x="5303321" y="795245"/>
            <a:ext cx="4640779" cy="4348255"/>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eaLnBrk="1" hangingPunct="1">
              <a:lnSpc>
                <a:spcPct val="100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285750" indent="-285750">
              <a:lnSpc>
                <a:spcPct val="200000"/>
              </a:lnSpc>
              <a:buClr>
                <a:schemeClr val="accent5"/>
              </a:buClr>
              <a:buFont typeface="Wingdings" panose="05000000000000000000" pitchFamily="2" charset="2"/>
              <a:buChar char="Ø"/>
            </a:pPr>
            <a:r>
              <a:rPr lang="it-IT" b="1" dirty="0">
                <a:latin typeface="Nunito Sans" pitchFamily="2" charset="0"/>
              </a:rPr>
              <a:t>Obiettivi e dati</a:t>
            </a: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Metodologia</a:t>
            </a: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Distribuzione geografica</a:t>
            </a:r>
          </a:p>
          <a:p>
            <a:pPr marL="285750" indent="-285750">
              <a:lnSpc>
                <a:spcPct val="200000"/>
              </a:lnSpc>
              <a:buClr>
                <a:schemeClr val="accent5"/>
              </a:buClr>
              <a:buFont typeface="Wingdings" panose="05000000000000000000" pitchFamily="2" charset="2"/>
              <a:buChar char="Ø"/>
            </a:pPr>
            <a:r>
              <a:rPr lang="it-IT" b="1" dirty="0" err="1">
                <a:latin typeface="Nunito Sans" pitchFamily="2" charset="0"/>
              </a:rPr>
              <a:t>Facts</a:t>
            </a:r>
            <a:r>
              <a:rPr lang="it-IT" b="1" dirty="0">
                <a:latin typeface="Nunito Sans" pitchFamily="2" charset="0"/>
              </a:rPr>
              <a:t> &amp; </a:t>
            </a:r>
            <a:r>
              <a:rPr lang="it-IT" b="1" dirty="0" err="1">
                <a:latin typeface="Nunito Sans" pitchFamily="2" charset="0"/>
              </a:rPr>
              <a:t>Figures</a:t>
            </a:r>
            <a:endParaRPr lang="it-IT" b="1" dirty="0">
              <a:latin typeface="Nunito Sans" pitchFamily="2" charset="0"/>
            </a:endParaRP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Cluster </a:t>
            </a:r>
            <a:r>
              <a:rPr lang="it-IT" b="1" dirty="0" err="1">
                <a:latin typeface="Nunito Sans" pitchFamily="2" charset="0"/>
              </a:rPr>
              <a:t>analysis</a:t>
            </a:r>
            <a:endParaRPr lang="it-IT" b="1" dirty="0">
              <a:latin typeface="Nunito Sans" pitchFamily="2" charset="0"/>
            </a:endParaRPr>
          </a:p>
          <a:p>
            <a:pPr marL="285750" indent="-285750">
              <a:lnSpc>
                <a:spcPct val="200000"/>
              </a:lnSpc>
              <a:buClr>
                <a:schemeClr val="accent5"/>
              </a:buClr>
              <a:buFont typeface="Wingdings" panose="05000000000000000000" pitchFamily="2" charset="2"/>
              <a:buChar char="Ø"/>
            </a:pPr>
            <a:r>
              <a:rPr lang="it-IT" b="1" dirty="0" err="1">
                <a:latin typeface="Nunito Sans" pitchFamily="2" charset="0"/>
              </a:rPr>
              <a:t>Findings</a:t>
            </a:r>
            <a:endParaRPr lang="it-IT" b="1" dirty="0">
              <a:latin typeface="Nunito Sans" pitchFamily="2" charset="0"/>
            </a:endParaRPr>
          </a:p>
          <a:p>
            <a:pPr marL="285750" indent="-285750">
              <a:lnSpc>
                <a:spcPct val="200000"/>
              </a:lnSpc>
              <a:buClr>
                <a:schemeClr val="accent5"/>
              </a:buClr>
              <a:buFont typeface="Wingdings" panose="05000000000000000000" pitchFamily="2" charset="2"/>
              <a:buChar char="Ø"/>
            </a:pPr>
            <a:r>
              <a:rPr lang="it-IT" b="1" dirty="0">
                <a:latin typeface="Nunito Sans" pitchFamily="2" charset="0"/>
              </a:rPr>
              <a:t>Possibili applicazioni</a:t>
            </a:r>
          </a:p>
          <a:p>
            <a:pPr>
              <a:lnSpc>
                <a:spcPct val="200000"/>
              </a:lnSpc>
            </a:pPr>
            <a:endParaRPr lang="it-IT" b="1"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buFont typeface="Arial" panose="020B0604020202020204" pitchFamily="34" charset="0"/>
              <a:buChar char="•"/>
            </a:pPr>
            <a:endParaRPr lang="it-IT" dirty="0"/>
          </a:p>
        </p:txBody>
      </p:sp>
      <p:sp>
        <p:nvSpPr>
          <p:cNvPr id="2" name="Segnaposto numero diapositiva 1">
            <a:extLst>
              <a:ext uri="{FF2B5EF4-FFF2-40B4-BE49-F238E27FC236}">
                <a16:creationId xmlns:a16="http://schemas.microsoft.com/office/drawing/2014/main" id="{D775ACB5-D14F-419A-B337-45C11C4021C6}"/>
              </a:ext>
            </a:extLst>
          </p:cNvPr>
          <p:cNvSpPr>
            <a:spLocks noGrp="1"/>
          </p:cNvSpPr>
          <p:nvPr>
            <p:ph type="sldNum" sz="quarter" idx="4"/>
          </p:nvPr>
        </p:nvSpPr>
        <p:spPr/>
        <p:txBody>
          <a:bodyPr/>
          <a:lstStyle/>
          <a:p>
            <a:fld id="{3A4C13C2-4050-46CF-AE25-C930BF8BD81E}" type="slidenum">
              <a:rPr lang="it-IT" smtClean="0">
                <a:solidFill>
                  <a:srgbClr val="002060"/>
                </a:solidFill>
              </a:rPr>
              <a:t>3</a:t>
            </a:fld>
            <a:endParaRPr lang="it-IT">
              <a:solidFill>
                <a:srgbClr val="002060"/>
              </a:solidFill>
            </a:endParaRPr>
          </a:p>
        </p:txBody>
      </p:sp>
    </p:spTree>
    <p:extLst>
      <p:ext uri="{BB962C8B-B14F-4D97-AF65-F5344CB8AC3E}">
        <p14:creationId xmlns:p14="http://schemas.microsoft.com/office/powerpoint/2010/main" val="389770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362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Utilizzo delle vetture</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948909"/>
            <a:ext cx="8593322" cy="609758"/>
          </a:xfrm>
        </p:spPr>
        <p:txBody>
          <a:bodyPr lIns="91440" tIns="45720" rIns="91440" bIns="45720" anchor="t"/>
          <a:lstStyle/>
          <a:p>
            <a:r>
              <a:rPr lang="it-IT" sz="1400">
                <a:latin typeface="Nunito Sans"/>
              </a:rPr>
              <a:t>In media, gli utenti utilizzano l’auto il 28% dei giorni. </a:t>
            </a:r>
            <a:endParaRPr lang="it-IT" sz="1400">
              <a:latin typeface="Nunito Sans" pitchFamily="2" charset="0"/>
            </a:endParaRPr>
          </a:p>
          <a:p>
            <a:r>
              <a:rPr lang="it-IT" sz="1400">
                <a:latin typeface="Nunito Sans"/>
              </a:rPr>
              <a:t>Il 25% degli utenti guida più del 40% dei giorni. 148 utenti non hanno mai utilizzato l’auto. </a:t>
            </a:r>
            <a:endParaRPr lang="it-IT" sz="1400">
              <a:latin typeface="Nunito Sans" pitchFamily="2" charset="0"/>
            </a:endParaRPr>
          </a:p>
          <a:p>
            <a:endParaRPr lang="it-IT" sz="1400"/>
          </a:p>
        </p:txBody>
      </p:sp>
      <p:sp>
        <p:nvSpPr>
          <p:cNvPr id="2" name="Segnaposto numero diapositiva 1">
            <a:extLst>
              <a:ext uri="{FF2B5EF4-FFF2-40B4-BE49-F238E27FC236}">
                <a16:creationId xmlns:a16="http://schemas.microsoft.com/office/drawing/2014/main" id="{5954758F-595D-43F3-A2EA-7B54F48EE570}"/>
              </a:ext>
            </a:extLst>
          </p:cNvPr>
          <p:cNvSpPr>
            <a:spLocks noGrp="1"/>
          </p:cNvSpPr>
          <p:nvPr>
            <p:ph type="sldNum" sz="quarter" idx="4"/>
          </p:nvPr>
        </p:nvSpPr>
        <p:spPr/>
        <p:txBody>
          <a:bodyPr/>
          <a:lstStyle/>
          <a:p>
            <a:fld id="{3A4C13C2-4050-46CF-AE25-C930BF8BD81E}" type="slidenum">
              <a:rPr lang="it-IT" smtClean="0"/>
              <a:t>31</a:t>
            </a:fld>
            <a:endParaRPr lang="it-IT" dirty="0"/>
          </a:p>
        </p:txBody>
      </p:sp>
    </p:spTree>
    <p:extLst>
      <p:ext uri="{BB962C8B-B14F-4D97-AF65-F5344CB8AC3E}">
        <p14:creationId xmlns:p14="http://schemas.microsoft.com/office/powerpoint/2010/main" val="3437614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Velocità massime</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19109"/>
            <a:ext cx="8593322" cy="609758"/>
          </a:xfrm>
        </p:spPr>
        <p:txBody>
          <a:bodyPr/>
          <a:lstStyle/>
          <a:p>
            <a:r>
              <a:rPr lang="it-IT" sz="1400">
                <a:latin typeface="Nunito Sans" pitchFamily="2" charset="0"/>
              </a:rPr>
              <a:t>In media, gli utenti Lamborghini hanno velocità massime giornaliere di 148 km/h. </a:t>
            </a:r>
            <a:endParaRPr lang="it-IT" sz="1400"/>
          </a:p>
        </p:txBody>
      </p:sp>
      <p:sp>
        <p:nvSpPr>
          <p:cNvPr id="2" name="Segnaposto numero diapositiva 1">
            <a:extLst>
              <a:ext uri="{FF2B5EF4-FFF2-40B4-BE49-F238E27FC236}">
                <a16:creationId xmlns:a16="http://schemas.microsoft.com/office/drawing/2014/main" id="{20047EC3-2528-4085-8F84-727CDB6C2C50}"/>
              </a:ext>
            </a:extLst>
          </p:cNvPr>
          <p:cNvSpPr>
            <a:spLocks noGrp="1"/>
          </p:cNvSpPr>
          <p:nvPr>
            <p:ph type="sldNum" sz="quarter" idx="4"/>
          </p:nvPr>
        </p:nvSpPr>
        <p:spPr/>
        <p:txBody>
          <a:bodyPr/>
          <a:lstStyle/>
          <a:p>
            <a:fld id="{3A4C13C2-4050-46CF-AE25-C930BF8BD81E}" type="slidenum">
              <a:rPr lang="it-IT" smtClean="0"/>
              <a:t>32</a:t>
            </a:fld>
            <a:endParaRPr lang="it-IT" dirty="0"/>
          </a:p>
        </p:txBody>
      </p:sp>
    </p:spTree>
    <p:extLst>
      <p:ext uri="{BB962C8B-B14F-4D97-AF65-F5344CB8AC3E}">
        <p14:creationId xmlns:p14="http://schemas.microsoft.com/office/powerpoint/2010/main" val="1161516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Velocità medie</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19109"/>
            <a:ext cx="8593322" cy="609758"/>
          </a:xfrm>
        </p:spPr>
        <p:txBody>
          <a:bodyPr lIns="91440" tIns="45720" rIns="91440" bIns="45720" anchor="t"/>
          <a:lstStyle/>
          <a:p>
            <a:r>
              <a:rPr lang="it-IT" sz="1400">
                <a:latin typeface="Nunito Sans"/>
              </a:rPr>
              <a:t>Gli utenti Lamborghini hanno velocità medie di 56 km/h. </a:t>
            </a:r>
            <a:endParaRPr lang="it-IT" sz="1400"/>
          </a:p>
        </p:txBody>
      </p:sp>
      <p:sp>
        <p:nvSpPr>
          <p:cNvPr id="2" name="Segnaposto numero diapositiva 1">
            <a:extLst>
              <a:ext uri="{FF2B5EF4-FFF2-40B4-BE49-F238E27FC236}">
                <a16:creationId xmlns:a16="http://schemas.microsoft.com/office/drawing/2014/main" id="{09A5E6D2-2808-4FB6-B39A-8163C64109DF}"/>
              </a:ext>
            </a:extLst>
          </p:cNvPr>
          <p:cNvSpPr>
            <a:spLocks noGrp="1"/>
          </p:cNvSpPr>
          <p:nvPr>
            <p:ph type="sldNum" sz="quarter" idx="4"/>
          </p:nvPr>
        </p:nvSpPr>
        <p:spPr/>
        <p:txBody>
          <a:bodyPr/>
          <a:lstStyle/>
          <a:p>
            <a:fld id="{3A4C13C2-4050-46CF-AE25-C930BF8BD81E}" type="slidenum">
              <a:rPr lang="it-IT" smtClean="0"/>
              <a:t>33</a:t>
            </a:fld>
            <a:endParaRPr lang="it-IT" dirty="0"/>
          </a:p>
        </p:txBody>
      </p:sp>
    </p:spTree>
    <p:extLst>
      <p:ext uri="{BB962C8B-B14F-4D97-AF65-F5344CB8AC3E}">
        <p14:creationId xmlns:p14="http://schemas.microsoft.com/office/powerpoint/2010/main" val="2795841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7" r="17"/>
          <a:stretch/>
        </p:blipFill>
        <p:spPr>
          <a:xfrm>
            <a:off x="113414"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Chilometri percorsi</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906837"/>
            <a:ext cx="8593322" cy="609758"/>
          </a:xfrm>
        </p:spPr>
        <p:txBody>
          <a:bodyPr lIns="91440" tIns="45720" rIns="91440" bIns="45720" anchor="t"/>
          <a:lstStyle/>
          <a:p>
            <a:r>
              <a:rPr lang="it-IT" sz="1400" dirty="0">
                <a:latin typeface="Nunito Sans"/>
              </a:rPr>
              <a:t>In media, gli utenti Lamborghini hanno percorso 92km al giorno. </a:t>
            </a:r>
            <a:endParaRPr lang="it-IT" sz="1400" dirty="0"/>
          </a:p>
          <a:p>
            <a:r>
              <a:rPr lang="it-IT" sz="1400" dirty="0">
                <a:latin typeface="Nunito Sans"/>
              </a:rPr>
              <a:t>Il 25% ha guidato per più di 135km. </a:t>
            </a:r>
            <a:endParaRPr lang="it-IT" sz="1400" dirty="0"/>
          </a:p>
        </p:txBody>
      </p:sp>
      <p:sp>
        <p:nvSpPr>
          <p:cNvPr id="2" name="Segnaposto numero diapositiva 1">
            <a:extLst>
              <a:ext uri="{FF2B5EF4-FFF2-40B4-BE49-F238E27FC236}">
                <a16:creationId xmlns:a16="http://schemas.microsoft.com/office/drawing/2014/main" id="{25B0BCA0-7AEA-45A9-8A56-A12BC1BBABB6}"/>
              </a:ext>
            </a:extLst>
          </p:cNvPr>
          <p:cNvSpPr>
            <a:spLocks noGrp="1"/>
          </p:cNvSpPr>
          <p:nvPr>
            <p:ph type="sldNum" sz="quarter" idx="4"/>
          </p:nvPr>
        </p:nvSpPr>
        <p:spPr/>
        <p:txBody>
          <a:bodyPr/>
          <a:lstStyle/>
          <a:p>
            <a:fld id="{3A4C13C2-4050-46CF-AE25-C930BF8BD81E}" type="slidenum">
              <a:rPr lang="it-IT" smtClean="0"/>
              <a:t>34</a:t>
            </a:fld>
            <a:endParaRPr lang="it-IT" dirty="0"/>
          </a:p>
        </p:txBody>
      </p:sp>
    </p:spTree>
    <p:extLst>
      <p:ext uri="{BB962C8B-B14F-4D97-AF65-F5344CB8AC3E}">
        <p14:creationId xmlns:p14="http://schemas.microsoft.com/office/powerpoint/2010/main" val="1120780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Durata di guida</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920375"/>
            <a:ext cx="8593322" cy="609758"/>
          </a:xfrm>
        </p:spPr>
        <p:txBody>
          <a:bodyPr lIns="91440" tIns="45720" rIns="91440" bIns="45720" anchor="t"/>
          <a:lstStyle/>
          <a:p>
            <a:r>
              <a:rPr lang="it-IT" sz="1400">
                <a:latin typeface="Nunito Sans"/>
              </a:rPr>
              <a:t>In media, gli utenti Lamborghini guidano poco più di un’ora al giorno. </a:t>
            </a:r>
            <a:endParaRPr lang="it-IT" sz="1400"/>
          </a:p>
          <a:p>
            <a:r>
              <a:rPr lang="it-IT" sz="1400">
                <a:latin typeface="Nunito Sans"/>
              </a:rPr>
              <a:t>Il 25% guida per più di 1h30m. </a:t>
            </a:r>
            <a:endParaRPr lang="it-IT" sz="1400"/>
          </a:p>
        </p:txBody>
      </p:sp>
      <p:sp>
        <p:nvSpPr>
          <p:cNvPr id="2" name="Segnaposto numero diapositiva 1">
            <a:extLst>
              <a:ext uri="{FF2B5EF4-FFF2-40B4-BE49-F238E27FC236}">
                <a16:creationId xmlns:a16="http://schemas.microsoft.com/office/drawing/2014/main" id="{D5FF1875-A6A6-4B0E-B8AF-AFE65E94555C}"/>
              </a:ext>
            </a:extLst>
          </p:cNvPr>
          <p:cNvSpPr>
            <a:spLocks noGrp="1"/>
          </p:cNvSpPr>
          <p:nvPr>
            <p:ph type="sldNum" sz="quarter" idx="4"/>
          </p:nvPr>
        </p:nvSpPr>
        <p:spPr/>
        <p:txBody>
          <a:bodyPr/>
          <a:lstStyle/>
          <a:p>
            <a:fld id="{3A4C13C2-4050-46CF-AE25-C930BF8BD81E}" type="slidenum">
              <a:rPr lang="it-IT" smtClean="0"/>
              <a:t>35</a:t>
            </a:fld>
            <a:endParaRPr lang="it-IT" dirty="0"/>
          </a:p>
        </p:txBody>
      </p:sp>
    </p:spTree>
    <p:extLst>
      <p:ext uri="{BB962C8B-B14F-4D97-AF65-F5344CB8AC3E}">
        <p14:creationId xmlns:p14="http://schemas.microsoft.com/office/powerpoint/2010/main" val="415077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314950"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Utilizzo delle vetture</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81632"/>
            <a:ext cx="8593322" cy="609758"/>
          </a:xfrm>
        </p:spPr>
        <p:txBody>
          <a:bodyPr/>
          <a:lstStyle/>
          <a:p>
            <a:r>
              <a:rPr lang="it-IT" sz="1400">
                <a:latin typeface="Nunito Sans" pitchFamily="2" charset="0"/>
              </a:rPr>
              <a:t>In media, gli utenti europei usano l’auto il 26% dei giorni, quelli americani il 31%. </a:t>
            </a:r>
            <a:endParaRPr lang="it-IT" sz="1400"/>
          </a:p>
        </p:txBody>
      </p:sp>
      <p:sp>
        <p:nvSpPr>
          <p:cNvPr id="2" name="Segnaposto numero diapositiva 1">
            <a:extLst>
              <a:ext uri="{FF2B5EF4-FFF2-40B4-BE49-F238E27FC236}">
                <a16:creationId xmlns:a16="http://schemas.microsoft.com/office/drawing/2014/main" id="{F86B55B6-7477-452D-882D-7784BBB8D42D}"/>
              </a:ext>
            </a:extLst>
          </p:cNvPr>
          <p:cNvSpPr>
            <a:spLocks noGrp="1"/>
          </p:cNvSpPr>
          <p:nvPr>
            <p:ph type="sldNum" sz="quarter" idx="4"/>
          </p:nvPr>
        </p:nvSpPr>
        <p:spPr/>
        <p:txBody>
          <a:bodyPr/>
          <a:lstStyle/>
          <a:p>
            <a:fld id="{3A4C13C2-4050-46CF-AE25-C930BF8BD81E}" type="slidenum">
              <a:rPr lang="it-IT" smtClean="0"/>
              <a:t>36</a:t>
            </a:fld>
            <a:endParaRPr lang="it-IT" dirty="0"/>
          </a:p>
        </p:txBody>
      </p:sp>
    </p:spTree>
    <p:extLst>
      <p:ext uri="{BB962C8B-B14F-4D97-AF65-F5344CB8AC3E}">
        <p14:creationId xmlns:p14="http://schemas.microsoft.com/office/powerpoint/2010/main" val="2330020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314950"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Velocità massime</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81632"/>
            <a:ext cx="8593322" cy="609758"/>
          </a:xfrm>
        </p:spPr>
        <p:txBody>
          <a:bodyPr/>
          <a:lstStyle/>
          <a:p>
            <a:r>
              <a:rPr lang="it-IT" sz="1400">
                <a:latin typeface="Nunito Sans" pitchFamily="2" charset="0"/>
              </a:rPr>
              <a:t>In media, gli utenti europei hanno velocita massime giornaliere di 150 km/h, quelli americani 145 km/h. </a:t>
            </a:r>
            <a:endParaRPr lang="it-IT" sz="1400"/>
          </a:p>
        </p:txBody>
      </p:sp>
      <p:sp>
        <p:nvSpPr>
          <p:cNvPr id="2" name="Segnaposto numero diapositiva 1">
            <a:extLst>
              <a:ext uri="{FF2B5EF4-FFF2-40B4-BE49-F238E27FC236}">
                <a16:creationId xmlns:a16="http://schemas.microsoft.com/office/drawing/2014/main" id="{A6D70E8B-7DE2-4949-B8E4-B5BA4ED78B02}"/>
              </a:ext>
            </a:extLst>
          </p:cNvPr>
          <p:cNvSpPr>
            <a:spLocks noGrp="1"/>
          </p:cNvSpPr>
          <p:nvPr>
            <p:ph type="sldNum" sz="quarter" idx="4"/>
          </p:nvPr>
        </p:nvSpPr>
        <p:spPr/>
        <p:txBody>
          <a:bodyPr/>
          <a:lstStyle/>
          <a:p>
            <a:fld id="{3A4C13C2-4050-46CF-AE25-C930BF8BD81E}" type="slidenum">
              <a:rPr lang="it-IT" smtClean="0"/>
              <a:t>37</a:t>
            </a:fld>
            <a:endParaRPr lang="it-IT" dirty="0"/>
          </a:p>
        </p:txBody>
      </p:sp>
    </p:spTree>
    <p:extLst>
      <p:ext uri="{BB962C8B-B14F-4D97-AF65-F5344CB8AC3E}">
        <p14:creationId xmlns:p14="http://schemas.microsoft.com/office/powerpoint/2010/main" val="4066741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314950"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Velocità medie</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81632"/>
            <a:ext cx="8593322" cy="609758"/>
          </a:xfrm>
        </p:spPr>
        <p:txBody>
          <a:bodyPr/>
          <a:lstStyle/>
          <a:p>
            <a:r>
              <a:rPr lang="it-IT" sz="1400">
                <a:latin typeface="Nunito Sans" pitchFamily="2" charset="0"/>
              </a:rPr>
              <a:t>In media, gli utenti europei hanno una velocità media di 56 km/h, quelli americani di 60 km/h. </a:t>
            </a:r>
            <a:endParaRPr lang="it-IT" sz="1400"/>
          </a:p>
        </p:txBody>
      </p:sp>
      <p:sp>
        <p:nvSpPr>
          <p:cNvPr id="2" name="Segnaposto numero diapositiva 1">
            <a:extLst>
              <a:ext uri="{FF2B5EF4-FFF2-40B4-BE49-F238E27FC236}">
                <a16:creationId xmlns:a16="http://schemas.microsoft.com/office/drawing/2014/main" id="{880026B1-F728-4E63-91B7-03569086D874}"/>
              </a:ext>
            </a:extLst>
          </p:cNvPr>
          <p:cNvSpPr>
            <a:spLocks noGrp="1"/>
          </p:cNvSpPr>
          <p:nvPr>
            <p:ph type="sldNum" sz="quarter" idx="4"/>
          </p:nvPr>
        </p:nvSpPr>
        <p:spPr/>
        <p:txBody>
          <a:bodyPr/>
          <a:lstStyle/>
          <a:p>
            <a:fld id="{3A4C13C2-4050-46CF-AE25-C930BF8BD81E}" type="slidenum">
              <a:rPr lang="it-IT" smtClean="0"/>
              <a:t>38</a:t>
            </a:fld>
            <a:endParaRPr lang="it-IT" dirty="0"/>
          </a:p>
        </p:txBody>
      </p:sp>
    </p:spTree>
    <p:extLst>
      <p:ext uri="{BB962C8B-B14F-4D97-AF65-F5344CB8AC3E}">
        <p14:creationId xmlns:p14="http://schemas.microsoft.com/office/powerpoint/2010/main" val="1896199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t="21" b="21"/>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314950"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Chilometri percorsi</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81632"/>
            <a:ext cx="8593322" cy="609758"/>
          </a:xfrm>
        </p:spPr>
        <p:txBody>
          <a:bodyPr/>
          <a:lstStyle/>
          <a:p>
            <a:r>
              <a:rPr lang="it-IT" sz="1400" dirty="0">
                <a:latin typeface="Nunito Sans" pitchFamily="2" charset="0"/>
              </a:rPr>
              <a:t>In media, gli utenti europei hanno percorso 100 km al giorno, quelli americani 77.  </a:t>
            </a:r>
            <a:endParaRPr lang="it-IT" sz="1400" dirty="0"/>
          </a:p>
          <a:p>
            <a:r>
              <a:rPr lang="it-IT" sz="1400" dirty="0">
                <a:latin typeface="Nunito Sans" pitchFamily="2" charset="0"/>
              </a:rPr>
              <a:t>.  </a:t>
            </a:r>
            <a:endParaRPr lang="it-IT" sz="1400" dirty="0"/>
          </a:p>
        </p:txBody>
      </p:sp>
      <p:sp>
        <p:nvSpPr>
          <p:cNvPr id="2" name="Segnaposto numero diapositiva 1">
            <a:extLst>
              <a:ext uri="{FF2B5EF4-FFF2-40B4-BE49-F238E27FC236}">
                <a16:creationId xmlns:a16="http://schemas.microsoft.com/office/drawing/2014/main" id="{D7848668-25DD-4544-98C6-01D265E73679}"/>
              </a:ext>
            </a:extLst>
          </p:cNvPr>
          <p:cNvSpPr>
            <a:spLocks noGrp="1"/>
          </p:cNvSpPr>
          <p:nvPr>
            <p:ph type="sldNum" sz="quarter" idx="4"/>
          </p:nvPr>
        </p:nvSpPr>
        <p:spPr/>
        <p:txBody>
          <a:bodyPr/>
          <a:lstStyle/>
          <a:p>
            <a:fld id="{3A4C13C2-4050-46CF-AE25-C930BF8BD81E}" type="slidenum">
              <a:rPr lang="it-IT" smtClean="0"/>
              <a:t>39</a:t>
            </a:fld>
            <a:endParaRPr lang="it-IT" dirty="0"/>
          </a:p>
        </p:txBody>
      </p:sp>
    </p:spTree>
    <p:extLst>
      <p:ext uri="{BB962C8B-B14F-4D97-AF65-F5344CB8AC3E}">
        <p14:creationId xmlns:p14="http://schemas.microsoft.com/office/powerpoint/2010/main" val="315350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Autofit/>
          </a:bodyPr>
          <a:lstStyle/>
          <a:p>
            <a:r>
              <a:rPr lang="it-IT" sz="2200" b="0" cap="none" dirty="0">
                <a:solidFill>
                  <a:schemeClr val="accent2">
                    <a:lumMod val="75000"/>
                  </a:schemeClr>
                </a:solidFill>
                <a:latin typeface="Nunito Sans Black" pitchFamily="2" charset="77"/>
              </a:rPr>
              <a:t>Contenuti</a:t>
            </a:r>
          </a:p>
        </p:txBody>
      </p:sp>
      <p:sp>
        <p:nvSpPr>
          <p:cNvPr id="5" name="Segnaposto testo 4">
            <a:extLst>
              <a:ext uri="{FF2B5EF4-FFF2-40B4-BE49-F238E27FC236}">
                <a16:creationId xmlns:a16="http://schemas.microsoft.com/office/drawing/2014/main" id="{91CAE1E5-5C31-45D9-816A-F0FBCE86F522}"/>
              </a:ext>
            </a:extLst>
          </p:cNvPr>
          <p:cNvSpPr>
            <a:spLocks noGrp="1"/>
          </p:cNvSpPr>
          <p:nvPr>
            <p:ph type="body" idx="2"/>
          </p:nvPr>
        </p:nvSpPr>
        <p:spPr>
          <a:xfrm>
            <a:off x="320608" y="2746975"/>
            <a:ext cx="9050089" cy="2324723"/>
          </a:xfrm>
        </p:spPr>
        <p:txBody>
          <a:bodyPr>
            <a:normAutofit/>
          </a:bodyPr>
          <a:lstStyle/>
          <a:p>
            <a:pPr>
              <a:lnSpc>
                <a:spcPct val="200000"/>
              </a:lnSpc>
            </a:pPr>
            <a:r>
              <a:rPr lang="it-IT" b="1" dirty="0">
                <a:latin typeface="Nunito Sans" pitchFamily="2" charset="0"/>
              </a:rPr>
              <a:t>Obiettivi</a:t>
            </a:r>
            <a:r>
              <a:rPr lang="it-IT" dirty="0">
                <a:latin typeface="Nunito Sans" pitchFamily="2" charset="0"/>
              </a:rPr>
              <a:t>: </a:t>
            </a:r>
          </a:p>
          <a:p>
            <a:pPr marL="285750" indent="-285750">
              <a:lnSpc>
                <a:spcPct val="200000"/>
              </a:lnSpc>
              <a:buClr>
                <a:schemeClr val="accent5"/>
              </a:buClr>
              <a:buFont typeface="Wingdings" panose="05000000000000000000" pitchFamily="2" charset="2"/>
              <a:buChar char="Ø"/>
            </a:pPr>
            <a:r>
              <a:rPr lang="it-IT" dirty="0">
                <a:latin typeface="Nunito Sans" pitchFamily="2" charset="0"/>
              </a:rPr>
              <a:t>Identificare delle tipologie di utenti utilizzando i dati raccolti dalle </a:t>
            </a:r>
            <a:r>
              <a:rPr lang="it-IT" dirty="0" err="1">
                <a:latin typeface="Nunito Sans" pitchFamily="2" charset="0"/>
              </a:rPr>
              <a:t>connected</a:t>
            </a:r>
            <a:r>
              <a:rPr lang="it-IT" dirty="0">
                <a:latin typeface="Nunito Sans" pitchFamily="2" charset="0"/>
              </a:rPr>
              <a:t> cars</a:t>
            </a:r>
          </a:p>
          <a:p>
            <a:pPr marL="285750" indent="-285750">
              <a:lnSpc>
                <a:spcPct val="200000"/>
              </a:lnSpc>
              <a:buClr>
                <a:schemeClr val="accent5"/>
              </a:buClr>
              <a:buFont typeface="Wingdings" panose="05000000000000000000" pitchFamily="2" charset="2"/>
              <a:buChar char="Ø"/>
            </a:pPr>
            <a:r>
              <a:rPr lang="it-IT" dirty="0">
                <a:latin typeface="Nunito Sans" pitchFamily="2" charset="0"/>
              </a:rPr>
              <a:t>Sviluppare una soluzione algoritmica che consenta l’associazione della vettura a una tipologia utente</a:t>
            </a:r>
            <a:endParaRPr lang="it-IT" b="1"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buFont typeface="Arial" panose="020B0604020202020204" pitchFamily="34" charset="0"/>
              <a:buChar char="•"/>
            </a:pPr>
            <a:endParaRPr lang="it-IT" dirty="0"/>
          </a:p>
        </p:txBody>
      </p:sp>
      <p:sp>
        <p:nvSpPr>
          <p:cNvPr id="319" name="Segnaposto testo 4">
            <a:extLst>
              <a:ext uri="{FF2B5EF4-FFF2-40B4-BE49-F238E27FC236}">
                <a16:creationId xmlns:a16="http://schemas.microsoft.com/office/drawing/2014/main" id="{6ADFCD2B-F223-4D98-8605-C87D826F55FD}"/>
              </a:ext>
            </a:extLst>
          </p:cNvPr>
          <p:cNvSpPr txBox="1">
            <a:spLocks/>
          </p:cNvSpPr>
          <p:nvPr/>
        </p:nvSpPr>
        <p:spPr>
          <a:xfrm>
            <a:off x="323850" y="333040"/>
            <a:ext cx="8496300" cy="279116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eaLnBrk="1" hangingPunct="1">
              <a:lnSpc>
                <a:spcPct val="100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eaLnBrk="1" hangingPunct="1">
              <a:lnSpc>
                <a:spcPct val="100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a:lnSpc>
                <a:spcPct val="200000"/>
              </a:lnSpc>
            </a:pPr>
            <a:endParaRPr lang="it-IT" b="1" dirty="0">
              <a:latin typeface="Nunito Sans" pitchFamily="2" charset="0"/>
            </a:endParaRPr>
          </a:p>
          <a:p>
            <a:pPr>
              <a:lnSpc>
                <a:spcPct val="200000"/>
              </a:lnSpc>
            </a:pPr>
            <a:r>
              <a:rPr lang="it-IT" b="1" dirty="0">
                <a:latin typeface="Nunito Sans" pitchFamily="2" charset="0"/>
              </a:rPr>
              <a:t>Dati: </a:t>
            </a:r>
          </a:p>
          <a:p>
            <a:pPr marL="285750" indent="-285750">
              <a:lnSpc>
                <a:spcPct val="200000"/>
              </a:lnSpc>
              <a:buClr>
                <a:schemeClr val="accent5"/>
              </a:buClr>
              <a:buFont typeface="Wingdings" panose="05000000000000000000" pitchFamily="2" charset="2"/>
              <a:buChar char="Ø"/>
            </a:pPr>
            <a:r>
              <a:rPr lang="it-IT" dirty="0">
                <a:latin typeface="Nunito Sans" pitchFamily="2" charset="0"/>
              </a:rPr>
              <a:t>Dal 01 gennaio al 29 novembre 2021</a:t>
            </a:r>
          </a:p>
          <a:p>
            <a:pPr marL="285750" indent="-285750">
              <a:lnSpc>
                <a:spcPct val="200000"/>
              </a:lnSpc>
              <a:buClr>
                <a:schemeClr val="accent5"/>
              </a:buClr>
              <a:buFont typeface="Wingdings" panose="05000000000000000000" pitchFamily="2" charset="2"/>
              <a:buChar char="Ø"/>
            </a:pPr>
            <a:r>
              <a:rPr lang="it-IT" b="1" dirty="0">
                <a:latin typeface="Nunito Sans"/>
              </a:rPr>
              <a:t>1457 vetture </a:t>
            </a:r>
            <a:r>
              <a:rPr lang="it-IT" dirty="0" err="1">
                <a:latin typeface="Nunito Sans"/>
              </a:rPr>
              <a:t>Huracán</a:t>
            </a:r>
            <a:r>
              <a:rPr lang="it-IT" b="1" dirty="0">
                <a:latin typeface="Nunito Sans"/>
              </a:rPr>
              <a:t>,</a:t>
            </a:r>
            <a:r>
              <a:rPr lang="it-IT" dirty="0">
                <a:latin typeface="Nunito Sans"/>
              </a:rPr>
              <a:t> di cui 46 di test</a:t>
            </a:r>
            <a:endParaRPr lang="it-IT" dirty="0"/>
          </a:p>
          <a:p>
            <a:pPr marL="285750" indent="-285750">
              <a:lnSpc>
                <a:spcPct val="200000"/>
              </a:lnSpc>
              <a:buClr>
                <a:schemeClr val="accent5"/>
              </a:buClr>
              <a:buFont typeface="Wingdings" panose="05000000000000000000" pitchFamily="2" charset="2"/>
              <a:buChar char="Ø"/>
            </a:pPr>
            <a:r>
              <a:rPr lang="it-IT" b="1" dirty="0">
                <a:latin typeface="Nunito Sans"/>
              </a:rPr>
              <a:t>481,762,279 record</a:t>
            </a:r>
            <a:r>
              <a:rPr lang="it-IT" dirty="0">
                <a:latin typeface="Nunito Sans"/>
              </a:rPr>
              <a:t> totali</a:t>
            </a:r>
          </a:p>
          <a:p>
            <a:pPr marL="285750" indent="-285750">
              <a:lnSpc>
                <a:spcPct val="200000"/>
              </a:lnSpc>
              <a:buClr>
                <a:schemeClr val="accent5"/>
              </a:buClr>
              <a:buFont typeface="Wingdings" panose="05000000000000000000" pitchFamily="2" charset="2"/>
              <a:buChar char="Ø"/>
            </a:pPr>
            <a:endParaRPr lang="it-IT" dirty="0">
              <a:latin typeface="Nunito Sans" pitchFamily="2" charset="0"/>
            </a:endParaRPr>
          </a:p>
          <a:p>
            <a:pPr marL="285750" indent="-285750">
              <a:lnSpc>
                <a:spcPct val="200000"/>
              </a:lnSpc>
              <a:buClr>
                <a:schemeClr val="accent5"/>
              </a:buClr>
              <a:buFont typeface="Wingdings" panose="05000000000000000000" pitchFamily="2" charset="2"/>
              <a:buChar char="Ø"/>
            </a:pPr>
            <a:endParaRPr lang="it-IT"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lnSpc>
                <a:spcPct val="200000"/>
              </a:lnSpc>
              <a:buFont typeface="Arial" panose="020B0604020202020204" pitchFamily="34" charset="0"/>
              <a:buChar char="•"/>
            </a:pPr>
            <a:endParaRPr lang="it-IT" dirty="0">
              <a:latin typeface="Nunito Sans" pitchFamily="2" charset="0"/>
            </a:endParaRPr>
          </a:p>
          <a:p>
            <a:pPr marL="285750" indent="-285750">
              <a:buFont typeface="Arial" panose="020B0604020202020204" pitchFamily="34" charset="0"/>
              <a:buChar char="•"/>
            </a:pPr>
            <a:endParaRPr lang="it-IT" dirty="0"/>
          </a:p>
        </p:txBody>
      </p:sp>
      <p:sp>
        <p:nvSpPr>
          <p:cNvPr id="6" name="Segnaposto numero diapositiva 5">
            <a:extLst>
              <a:ext uri="{FF2B5EF4-FFF2-40B4-BE49-F238E27FC236}">
                <a16:creationId xmlns:a16="http://schemas.microsoft.com/office/drawing/2014/main" id="{BED045A3-FDAA-4193-B90B-398353402DC3}"/>
              </a:ext>
            </a:extLst>
          </p:cNvPr>
          <p:cNvSpPr>
            <a:spLocks noGrp="1"/>
          </p:cNvSpPr>
          <p:nvPr>
            <p:ph type="sldNum" sz="quarter" idx="4"/>
          </p:nvPr>
        </p:nvSpPr>
        <p:spPr/>
        <p:txBody>
          <a:bodyPr/>
          <a:lstStyle/>
          <a:p>
            <a:fld id="{3A4C13C2-4050-46CF-AE25-C930BF8BD81E}" type="slidenum">
              <a:rPr lang="it-IT" smtClean="0">
                <a:solidFill>
                  <a:srgbClr val="002060"/>
                </a:solidFill>
              </a:rPr>
              <a:t>4</a:t>
            </a:fld>
            <a:endParaRPr lang="it-IT">
              <a:solidFill>
                <a:srgbClr val="002060"/>
              </a:solidFill>
            </a:endParaRPr>
          </a:p>
        </p:txBody>
      </p:sp>
    </p:spTree>
    <p:extLst>
      <p:ext uri="{BB962C8B-B14F-4D97-AF65-F5344CB8AC3E}">
        <p14:creationId xmlns:p14="http://schemas.microsoft.com/office/powerpoint/2010/main" val="3382553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0" y="1423988"/>
            <a:ext cx="8917172" cy="3719512"/>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314950"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Durata di guida</a:t>
            </a: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23850" y="1181632"/>
            <a:ext cx="8593322" cy="609758"/>
          </a:xfrm>
        </p:spPr>
        <p:txBody>
          <a:bodyPr/>
          <a:lstStyle/>
          <a:p>
            <a:r>
              <a:rPr lang="it-IT" sz="1400">
                <a:latin typeface="Nunito Sans" pitchFamily="2" charset="0"/>
              </a:rPr>
              <a:t>In media, gli utenti europei guidano 1h15m, quelli americani poco meno di un’ora. </a:t>
            </a:r>
            <a:endParaRPr lang="it-IT" sz="1400"/>
          </a:p>
        </p:txBody>
      </p:sp>
      <p:sp>
        <p:nvSpPr>
          <p:cNvPr id="2" name="Segnaposto numero diapositiva 1">
            <a:extLst>
              <a:ext uri="{FF2B5EF4-FFF2-40B4-BE49-F238E27FC236}">
                <a16:creationId xmlns:a16="http://schemas.microsoft.com/office/drawing/2014/main" id="{35657F8D-6CAE-4A92-BC6C-FE818A0AA366}"/>
              </a:ext>
            </a:extLst>
          </p:cNvPr>
          <p:cNvSpPr>
            <a:spLocks noGrp="1"/>
          </p:cNvSpPr>
          <p:nvPr>
            <p:ph type="sldNum" sz="quarter" idx="4"/>
          </p:nvPr>
        </p:nvSpPr>
        <p:spPr/>
        <p:txBody>
          <a:bodyPr/>
          <a:lstStyle/>
          <a:p>
            <a:fld id="{3A4C13C2-4050-46CF-AE25-C930BF8BD81E}" type="slidenum">
              <a:rPr lang="it-IT" smtClean="0"/>
              <a:t>40</a:t>
            </a:fld>
            <a:endParaRPr lang="it-IT" dirty="0"/>
          </a:p>
        </p:txBody>
      </p:sp>
    </p:spTree>
    <p:extLst>
      <p:ext uri="{BB962C8B-B14F-4D97-AF65-F5344CB8AC3E}">
        <p14:creationId xmlns:p14="http://schemas.microsoft.com/office/powerpoint/2010/main" val="3158832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dirty="0" err="1">
                <a:solidFill>
                  <a:srgbClr val="005BB2">
                    <a:lumMod val="75000"/>
                  </a:srgbClr>
                </a:solidFill>
                <a:latin typeface="Nunito Sans Black" pitchFamily="2" charset="77"/>
              </a:rPr>
              <a:t>Annex</a:t>
            </a:r>
            <a:r>
              <a:rPr lang="it-IT" sz="2400" b="0" cap="none" dirty="0">
                <a:solidFill>
                  <a:srgbClr val="005BB2">
                    <a:lumMod val="75000"/>
                  </a:srgbClr>
                </a:solidFill>
                <a:latin typeface="Nunito Sans Black" pitchFamily="2" charset="77"/>
              </a:rPr>
              <a:t> </a:t>
            </a:r>
            <a:br>
              <a:rPr lang="it-IT" dirty="0"/>
            </a:br>
            <a:r>
              <a:rPr lang="it-IT" b="0" cap="none" dirty="0">
                <a:solidFill>
                  <a:srgbClr val="000000"/>
                </a:solidFill>
                <a:latin typeface="Nunito Sans" pitchFamily="2" charset="0"/>
              </a:rPr>
              <a:t>Descrizione cluster</a:t>
            </a:r>
          </a:p>
        </p:txBody>
      </p:sp>
      <p:graphicFrame>
        <p:nvGraphicFramePr>
          <p:cNvPr id="7" name="Grafico 6">
            <a:extLst>
              <a:ext uri="{FF2B5EF4-FFF2-40B4-BE49-F238E27FC236}">
                <a16:creationId xmlns:a16="http://schemas.microsoft.com/office/drawing/2014/main" id="{1EBC9936-079D-4076-8DA0-50CC11C7CEB1}"/>
              </a:ext>
            </a:extLst>
          </p:cNvPr>
          <p:cNvGraphicFramePr/>
          <p:nvPr>
            <p:extLst>
              <p:ext uri="{D42A27DB-BD31-4B8C-83A1-F6EECF244321}">
                <p14:modId xmlns:p14="http://schemas.microsoft.com/office/powerpoint/2010/main" val="957118897"/>
              </p:ext>
            </p:extLst>
          </p:nvPr>
        </p:nvGraphicFramePr>
        <p:xfrm>
          <a:off x="175374" y="1220615"/>
          <a:ext cx="8187266" cy="3771278"/>
        </p:xfrm>
        <a:graphic>
          <a:graphicData uri="http://schemas.openxmlformats.org/drawingml/2006/chart">
            <c:chart xmlns:c="http://schemas.openxmlformats.org/drawingml/2006/chart" xmlns:r="http://schemas.openxmlformats.org/officeDocument/2006/relationships" r:id="rId3"/>
          </a:graphicData>
        </a:graphic>
      </p:graphicFrame>
      <p:sp>
        <p:nvSpPr>
          <p:cNvPr id="2" name="Segnaposto numero diapositiva 1">
            <a:extLst>
              <a:ext uri="{FF2B5EF4-FFF2-40B4-BE49-F238E27FC236}">
                <a16:creationId xmlns:a16="http://schemas.microsoft.com/office/drawing/2014/main" id="{05FD6360-D4C9-4758-9841-A6897B6E44E3}"/>
              </a:ext>
            </a:extLst>
          </p:cNvPr>
          <p:cNvSpPr>
            <a:spLocks noGrp="1"/>
          </p:cNvSpPr>
          <p:nvPr>
            <p:ph type="sldNum" sz="quarter" idx="4"/>
          </p:nvPr>
        </p:nvSpPr>
        <p:spPr/>
        <p:txBody>
          <a:bodyPr/>
          <a:lstStyle/>
          <a:p>
            <a:fld id="{3A4C13C2-4050-46CF-AE25-C930BF8BD81E}" type="slidenum">
              <a:rPr lang="it-IT" smtClean="0"/>
              <a:t>41</a:t>
            </a:fld>
            <a:endParaRPr lang="it-IT" dirty="0"/>
          </a:p>
        </p:txBody>
      </p:sp>
      <p:pic>
        <p:nvPicPr>
          <p:cNvPr id="5" name="Immagine 4">
            <a:extLst>
              <a:ext uri="{FF2B5EF4-FFF2-40B4-BE49-F238E27FC236}">
                <a16:creationId xmlns:a16="http://schemas.microsoft.com/office/drawing/2014/main" id="{091C09C8-EE8C-40E0-839B-081AF3D74E09}"/>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41097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62" r="62"/>
          <a:stretch/>
        </p:blipFill>
        <p:spPr>
          <a:xfrm>
            <a:off x="0" y="1284374"/>
            <a:ext cx="8917172" cy="3867593"/>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Utilizzo delle vetture</a:t>
            </a:r>
          </a:p>
        </p:txBody>
      </p:sp>
      <p:sp>
        <p:nvSpPr>
          <p:cNvPr id="2" name="Segnaposto numero diapositiva 1">
            <a:extLst>
              <a:ext uri="{FF2B5EF4-FFF2-40B4-BE49-F238E27FC236}">
                <a16:creationId xmlns:a16="http://schemas.microsoft.com/office/drawing/2014/main" id="{DD7743B6-92CD-4991-A9DF-DBA19A57B71A}"/>
              </a:ext>
            </a:extLst>
          </p:cNvPr>
          <p:cNvSpPr>
            <a:spLocks noGrp="1"/>
          </p:cNvSpPr>
          <p:nvPr>
            <p:ph type="sldNum" sz="quarter" idx="4"/>
          </p:nvPr>
        </p:nvSpPr>
        <p:spPr/>
        <p:txBody>
          <a:bodyPr/>
          <a:lstStyle/>
          <a:p>
            <a:fld id="{3A4C13C2-4050-46CF-AE25-C930BF8BD81E}" type="slidenum">
              <a:rPr lang="it-IT" smtClean="0"/>
              <a:t>42</a:t>
            </a:fld>
            <a:endParaRPr lang="it-IT" dirty="0"/>
          </a:p>
        </p:txBody>
      </p:sp>
      <p:pic>
        <p:nvPicPr>
          <p:cNvPr id="6" name="Immagine 5">
            <a:extLst>
              <a:ext uri="{FF2B5EF4-FFF2-40B4-BE49-F238E27FC236}">
                <a16:creationId xmlns:a16="http://schemas.microsoft.com/office/drawing/2014/main" id="{182B886E-A405-483C-97CF-4FDB600E41B2}"/>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2368452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6" r="16"/>
          <a:stretch/>
        </p:blipFill>
        <p:spPr>
          <a:xfrm>
            <a:off x="0" y="1275907"/>
            <a:ext cx="8917172" cy="3867593"/>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Velocità massime</a:t>
            </a:r>
          </a:p>
        </p:txBody>
      </p:sp>
      <p:sp>
        <p:nvSpPr>
          <p:cNvPr id="2" name="Segnaposto numero diapositiva 1">
            <a:extLst>
              <a:ext uri="{FF2B5EF4-FFF2-40B4-BE49-F238E27FC236}">
                <a16:creationId xmlns:a16="http://schemas.microsoft.com/office/drawing/2014/main" id="{C1AA0FD6-4A2A-4F85-AC21-9B99225F8EF3}"/>
              </a:ext>
            </a:extLst>
          </p:cNvPr>
          <p:cNvSpPr>
            <a:spLocks noGrp="1"/>
          </p:cNvSpPr>
          <p:nvPr>
            <p:ph type="sldNum" sz="quarter" idx="4"/>
          </p:nvPr>
        </p:nvSpPr>
        <p:spPr/>
        <p:txBody>
          <a:bodyPr/>
          <a:lstStyle/>
          <a:p>
            <a:fld id="{3A4C13C2-4050-46CF-AE25-C930BF8BD81E}" type="slidenum">
              <a:rPr lang="it-IT" smtClean="0"/>
              <a:t>43</a:t>
            </a:fld>
            <a:endParaRPr lang="it-IT" dirty="0"/>
          </a:p>
        </p:txBody>
      </p:sp>
      <p:pic>
        <p:nvPicPr>
          <p:cNvPr id="6" name="Immagine 5">
            <a:extLst>
              <a:ext uri="{FF2B5EF4-FFF2-40B4-BE49-F238E27FC236}">
                <a16:creationId xmlns:a16="http://schemas.microsoft.com/office/drawing/2014/main" id="{7E4F452D-4D8D-4565-AE03-6F3B29F26F4F}"/>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2794863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6" r="16"/>
          <a:stretch/>
        </p:blipFill>
        <p:spPr>
          <a:xfrm>
            <a:off x="0" y="1275907"/>
            <a:ext cx="8917172" cy="3867593"/>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Velocità medie</a:t>
            </a:r>
          </a:p>
        </p:txBody>
      </p:sp>
      <p:sp>
        <p:nvSpPr>
          <p:cNvPr id="2" name="Segnaposto numero diapositiva 1">
            <a:extLst>
              <a:ext uri="{FF2B5EF4-FFF2-40B4-BE49-F238E27FC236}">
                <a16:creationId xmlns:a16="http://schemas.microsoft.com/office/drawing/2014/main" id="{F4FD176E-230E-4DF9-BC95-2C6D58F89187}"/>
              </a:ext>
            </a:extLst>
          </p:cNvPr>
          <p:cNvSpPr>
            <a:spLocks noGrp="1"/>
          </p:cNvSpPr>
          <p:nvPr>
            <p:ph type="sldNum" sz="quarter" idx="4"/>
          </p:nvPr>
        </p:nvSpPr>
        <p:spPr/>
        <p:txBody>
          <a:bodyPr/>
          <a:lstStyle/>
          <a:p>
            <a:fld id="{3A4C13C2-4050-46CF-AE25-C930BF8BD81E}" type="slidenum">
              <a:rPr lang="it-IT" smtClean="0"/>
              <a:t>44</a:t>
            </a:fld>
            <a:endParaRPr lang="it-IT" dirty="0"/>
          </a:p>
        </p:txBody>
      </p:sp>
      <p:pic>
        <p:nvPicPr>
          <p:cNvPr id="6" name="Immagine 5">
            <a:extLst>
              <a:ext uri="{FF2B5EF4-FFF2-40B4-BE49-F238E27FC236}">
                <a16:creationId xmlns:a16="http://schemas.microsoft.com/office/drawing/2014/main" id="{10726342-9876-45FD-A214-EC31E369B602}"/>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2907981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6" r="16"/>
          <a:stretch/>
        </p:blipFill>
        <p:spPr>
          <a:xfrm>
            <a:off x="0" y="1275907"/>
            <a:ext cx="8917172" cy="3867593"/>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Chilometri totali percorsi</a:t>
            </a:r>
          </a:p>
        </p:txBody>
      </p:sp>
      <p:sp>
        <p:nvSpPr>
          <p:cNvPr id="2" name="Segnaposto numero diapositiva 1">
            <a:extLst>
              <a:ext uri="{FF2B5EF4-FFF2-40B4-BE49-F238E27FC236}">
                <a16:creationId xmlns:a16="http://schemas.microsoft.com/office/drawing/2014/main" id="{3467896E-77F4-4B18-84DB-7F0C9A05B490}"/>
              </a:ext>
            </a:extLst>
          </p:cNvPr>
          <p:cNvSpPr>
            <a:spLocks noGrp="1"/>
          </p:cNvSpPr>
          <p:nvPr>
            <p:ph type="sldNum" sz="quarter" idx="4"/>
          </p:nvPr>
        </p:nvSpPr>
        <p:spPr/>
        <p:txBody>
          <a:bodyPr/>
          <a:lstStyle/>
          <a:p>
            <a:fld id="{3A4C13C2-4050-46CF-AE25-C930BF8BD81E}" type="slidenum">
              <a:rPr lang="it-IT" smtClean="0"/>
              <a:t>45</a:t>
            </a:fld>
            <a:endParaRPr lang="it-IT" dirty="0"/>
          </a:p>
        </p:txBody>
      </p:sp>
      <p:pic>
        <p:nvPicPr>
          <p:cNvPr id="6" name="Immagine 5">
            <a:extLst>
              <a:ext uri="{FF2B5EF4-FFF2-40B4-BE49-F238E27FC236}">
                <a16:creationId xmlns:a16="http://schemas.microsoft.com/office/drawing/2014/main" id="{DE22FFEE-80EE-44B6-930F-17F80892CECB}"/>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1032308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6" r="16"/>
          <a:stretch/>
        </p:blipFill>
        <p:spPr>
          <a:xfrm>
            <a:off x="0" y="1275907"/>
            <a:ext cx="8917172" cy="3867593"/>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4099658" cy="394665"/>
          </a:xfrm>
        </p:spPr>
        <p:txBody>
          <a:bodyPr>
            <a:normAutofit fontScale="90000"/>
          </a:bodyPr>
          <a:lstStyle/>
          <a:p>
            <a:r>
              <a:rPr lang="it-IT" sz="2400" b="0" cap="none" dirty="0" err="1">
                <a:solidFill>
                  <a:srgbClr val="005BB2">
                    <a:lumMod val="75000"/>
                  </a:srgbClr>
                </a:solidFill>
                <a:latin typeface="Nunito Sans Black" pitchFamily="2" charset="77"/>
              </a:rPr>
              <a:t>Annex</a:t>
            </a:r>
            <a:br>
              <a:rPr lang="it-IT" dirty="0"/>
            </a:br>
            <a:r>
              <a:rPr lang="it-IT" b="0" cap="none" dirty="0">
                <a:solidFill>
                  <a:srgbClr val="000000"/>
                </a:solidFill>
                <a:latin typeface="Nunito Sans" pitchFamily="2" charset="0"/>
              </a:rPr>
              <a:t>Durata di guida</a:t>
            </a:r>
          </a:p>
        </p:txBody>
      </p:sp>
      <p:sp>
        <p:nvSpPr>
          <p:cNvPr id="2" name="Segnaposto numero diapositiva 1">
            <a:extLst>
              <a:ext uri="{FF2B5EF4-FFF2-40B4-BE49-F238E27FC236}">
                <a16:creationId xmlns:a16="http://schemas.microsoft.com/office/drawing/2014/main" id="{7285CABF-28EA-45B3-92F6-CC558E01DF35}"/>
              </a:ext>
            </a:extLst>
          </p:cNvPr>
          <p:cNvSpPr>
            <a:spLocks noGrp="1"/>
          </p:cNvSpPr>
          <p:nvPr>
            <p:ph type="sldNum" sz="quarter" idx="4"/>
          </p:nvPr>
        </p:nvSpPr>
        <p:spPr/>
        <p:txBody>
          <a:bodyPr/>
          <a:lstStyle/>
          <a:p>
            <a:fld id="{3A4C13C2-4050-46CF-AE25-C930BF8BD81E}" type="slidenum">
              <a:rPr lang="it-IT" smtClean="0"/>
              <a:t>46</a:t>
            </a:fld>
            <a:endParaRPr lang="it-IT" dirty="0"/>
          </a:p>
        </p:txBody>
      </p:sp>
      <p:pic>
        <p:nvPicPr>
          <p:cNvPr id="6" name="Immagine 5">
            <a:extLst>
              <a:ext uri="{FF2B5EF4-FFF2-40B4-BE49-F238E27FC236}">
                <a16:creationId xmlns:a16="http://schemas.microsoft.com/office/drawing/2014/main" id="{F0393A47-7A91-4BC6-BEAE-7EC26C17A1B9}"/>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879896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4720" y="1515026"/>
            <a:ext cx="5266459" cy="880914"/>
          </a:xfrm>
        </p:spPr>
        <p:txBody>
          <a:bodyPr lIns="91440" tIns="45720" rIns="91440" bIns="45720" anchor="t"/>
          <a:lstStyle/>
          <a:p>
            <a:r>
              <a:rPr lang="it-IT" sz="1200">
                <a:latin typeface="Nunito Sans" pitchFamily="2" charset="0"/>
              </a:rPr>
              <a:t>Media dei massimi giornalieri della pressione sull’acceleratore per cluster.</a:t>
            </a: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err="1">
                <a:solidFill>
                  <a:srgbClr val="005BB2"/>
                </a:solidFill>
                <a:latin typeface="Nunito Sans Black"/>
              </a:rPr>
              <a:t>Annex</a:t>
            </a:r>
            <a:r>
              <a:rPr lang="it-IT" sz="2400" b="0" cap="none">
                <a:solidFill>
                  <a:srgbClr val="005BB2"/>
                </a:solidFill>
                <a:latin typeface="Nunito Sans Black"/>
              </a:rPr>
              <a:t>: validazione </a:t>
            </a:r>
            <a:br>
              <a:rPr lang="it-IT"/>
            </a:br>
            <a:r>
              <a:rPr lang="it-IT" b="0" cap="none">
                <a:solidFill>
                  <a:srgbClr val="000000"/>
                </a:solidFill>
                <a:latin typeface="Nunito Sans"/>
              </a:rPr>
              <a:t>Pressione sull’acceleratore</a:t>
            </a:r>
          </a:p>
        </p:txBody>
      </p:sp>
      <p:sp>
        <p:nvSpPr>
          <p:cNvPr id="2" name="Segnaposto numero diapositiva 1">
            <a:extLst>
              <a:ext uri="{FF2B5EF4-FFF2-40B4-BE49-F238E27FC236}">
                <a16:creationId xmlns:a16="http://schemas.microsoft.com/office/drawing/2014/main" id="{384BD911-8F04-46B9-B973-28BEC70349FC}"/>
              </a:ext>
            </a:extLst>
          </p:cNvPr>
          <p:cNvSpPr>
            <a:spLocks noGrp="1"/>
          </p:cNvSpPr>
          <p:nvPr>
            <p:ph type="sldNum" sz="quarter" idx="4"/>
          </p:nvPr>
        </p:nvSpPr>
        <p:spPr/>
        <p:txBody>
          <a:bodyPr/>
          <a:lstStyle/>
          <a:p>
            <a:fld id="{3A4C13C2-4050-46CF-AE25-C930BF8BD81E}" type="slidenum">
              <a:rPr lang="it-IT" smtClean="0"/>
              <a:t>47</a:t>
            </a:fld>
            <a:endParaRPr lang="it-IT" dirty="0"/>
          </a:p>
        </p:txBody>
      </p:sp>
      <p:pic>
        <p:nvPicPr>
          <p:cNvPr id="8" name="Immagine 7">
            <a:extLst>
              <a:ext uri="{FF2B5EF4-FFF2-40B4-BE49-F238E27FC236}">
                <a16:creationId xmlns:a16="http://schemas.microsoft.com/office/drawing/2014/main" id="{1C167FDE-F987-4016-8DC8-2FACD0FCBEFF}"/>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4237142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487955"/>
            <a:ext cx="5266459" cy="880914"/>
          </a:xfrm>
        </p:spPr>
        <p:txBody>
          <a:bodyPr/>
          <a:lstStyle/>
          <a:p>
            <a:r>
              <a:rPr lang="it-IT" sz="1200">
                <a:latin typeface="Nunito Sans" pitchFamily="2" charset="0"/>
              </a:rPr>
              <a:t>Temperatura dell’olio media per cluster.</a:t>
            </a: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err="1">
                <a:solidFill>
                  <a:srgbClr val="005BB2"/>
                </a:solidFill>
                <a:latin typeface="Nunito Sans Black"/>
              </a:rPr>
              <a:t>Annex</a:t>
            </a:r>
            <a:r>
              <a:rPr lang="it-IT" sz="2400" b="0" cap="none">
                <a:solidFill>
                  <a:srgbClr val="005BB2"/>
                </a:solidFill>
                <a:latin typeface="Nunito Sans Black"/>
              </a:rPr>
              <a:t>: Validazione</a:t>
            </a:r>
            <a:br>
              <a:rPr lang="it-IT"/>
            </a:br>
            <a:r>
              <a:rPr lang="it-IT" b="0" cap="none">
                <a:solidFill>
                  <a:srgbClr val="000000"/>
                </a:solidFill>
                <a:latin typeface="Nunito Sans"/>
              </a:rPr>
              <a:t>Temperatura dell’olio</a:t>
            </a:r>
            <a:endParaRPr lang="it-IT"/>
          </a:p>
        </p:txBody>
      </p:sp>
      <p:sp>
        <p:nvSpPr>
          <p:cNvPr id="2" name="Segnaposto numero diapositiva 1">
            <a:extLst>
              <a:ext uri="{FF2B5EF4-FFF2-40B4-BE49-F238E27FC236}">
                <a16:creationId xmlns:a16="http://schemas.microsoft.com/office/drawing/2014/main" id="{86F3D748-0502-4010-8313-06F67B41E7F5}"/>
              </a:ext>
            </a:extLst>
          </p:cNvPr>
          <p:cNvSpPr>
            <a:spLocks noGrp="1"/>
          </p:cNvSpPr>
          <p:nvPr>
            <p:ph type="sldNum" sz="quarter" idx="4"/>
          </p:nvPr>
        </p:nvSpPr>
        <p:spPr/>
        <p:txBody>
          <a:bodyPr/>
          <a:lstStyle/>
          <a:p>
            <a:fld id="{3A4C13C2-4050-46CF-AE25-C930BF8BD81E}" type="slidenum">
              <a:rPr lang="it-IT" smtClean="0"/>
              <a:t>48</a:t>
            </a:fld>
            <a:endParaRPr lang="it-IT" dirty="0"/>
          </a:p>
        </p:txBody>
      </p:sp>
      <p:pic>
        <p:nvPicPr>
          <p:cNvPr id="8" name="Immagine 7">
            <a:extLst>
              <a:ext uri="{FF2B5EF4-FFF2-40B4-BE49-F238E27FC236}">
                <a16:creationId xmlns:a16="http://schemas.microsoft.com/office/drawing/2014/main" id="{02947865-236D-4059-A8FC-476D580E5501}"/>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263547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45105"/>
            <a:ext cx="5266459" cy="880914"/>
          </a:xfrm>
        </p:spPr>
        <p:txBody>
          <a:bodyPr/>
          <a:lstStyle/>
          <a:p>
            <a:r>
              <a:rPr lang="it-IT" sz="1200">
                <a:latin typeface="Nunito Sans" pitchFamily="2" charset="0"/>
              </a:rPr>
              <a:t>Media dei massimi giornalieri delle rotazioni per minuto per cluster.</a:t>
            </a: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err="1">
                <a:solidFill>
                  <a:srgbClr val="005BB2"/>
                </a:solidFill>
                <a:latin typeface="Nunito Sans Black"/>
              </a:rPr>
              <a:t>Annex</a:t>
            </a:r>
            <a:r>
              <a:rPr lang="it-IT" sz="2400" b="0" cap="none">
                <a:solidFill>
                  <a:srgbClr val="005BB2"/>
                </a:solidFill>
                <a:latin typeface="Nunito Sans Black"/>
              </a:rPr>
              <a:t>: Validazione </a:t>
            </a:r>
            <a:br>
              <a:rPr lang="it-IT"/>
            </a:br>
            <a:r>
              <a:rPr lang="it-IT" b="0" cap="none">
                <a:solidFill>
                  <a:srgbClr val="000000"/>
                </a:solidFill>
                <a:latin typeface="Nunito Sans"/>
              </a:rPr>
              <a:t>Rotazioni per minuto</a:t>
            </a:r>
          </a:p>
        </p:txBody>
      </p:sp>
      <p:sp>
        <p:nvSpPr>
          <p:cNvPr id="2" name="Segnaposto numero diapositiva 1">
            <a:extLst>
              <a:ext uri="{FF2B5EF4-FFF2-40B4-BE49-F238E27FC236}">
                <a16:creationId xmlns:a16="http://schemas.microsoft.com/office/drawing/2014/main" id="{B8F4468C-CD80-4C2F-8348-B0A87EA3BF50}"/>
              </a:ext>
            </a:extLst>
          </p:cNvPr>
          <p:cNvSpPr>
            <a:spLocks noGrp="1"/>
          </p:cNvSpPr>
          <p:nvPr>
            <p:ph type="sldNum" sz="quarter" idx="4"/>
          </p:nvPr>
        </p:nvSpPr>
        <p:spPr/>
        <p:txBody>
          <a:bodyPr/>
          <a:lstStyle/>
          <a:p>
            <a:fld id="{3A4C13C2-4050-46CF-AE25-C930BF8BD81E}" type="slidenum">
              <a:rPr lang="it-IT" smtClean="0"/>
              <a:t>49</a:t>
            </a:fld>
            <a:endParaRPr lang="it-IT" dirty="0"/>
          </a:p>
        </p:txBody>
      </p:sp>
      <p:pic>
        <p:nvPicPr>
          <p:cNvPr id="8" name="Immagine 7">
            <a:extLst>
              <a:ext uri="{FF2B5EF4-FFF2-40B4-BE49-F238E27FC236}">
                <a16:creationId xmlns:a16="http://schemas.microsoft.com/office/drawing/2014/main" id="{7B3A5663-A482-47E2-896B-6F26C179541B}"/>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121400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0899F80D-8F86-4C2F-94C9-E002F24C6107}"/>
              </a:ext>
            </a:extLst>
          </p:cNvPr>
          <p:cNvSpPr/>
          <p:nvPr/>
        </p:nvSpPr>
        <p:spPr>
          <a:xfrm>
            <a:off x="1457748" y="783970"/>
            <a:ext cx="6675120" cy="69378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Autofit/>
          </a:bodyPr>
          <a:lstStyle/>
          <a:p>
            <a:r>
              <a:rPr lang="it-IT" sz="2200" b="0" cap="none" dirty="0">
                <a:solidFill>
                  <a:schemeClr val="accent2">
                    <a:lumMod val="75000"/>
                  </a:schemeClr>
                </a:solidFill>
                <a:latin typeface="Nunito Sans Black" pitchFamily="2" charset="77"/>
              </a:rPr>
              <a:t>Metodologia</a:t>
            </a:r>
          </a:p>
        </p:txBody>
      </p:sp>
      <p:sp>
        <p:nvSpPr>
          <p:cNvPr id="37" name="CasellaDiTesto 36">
            <a:extLst>
              <a:ext uri="{FF2B5EF4-FFF2-40B4-BE49-F238E27FC236}">
                <a16:creationId xmlns:a16="http://schemas.microsoft.com/office/drawing/2014/main" id="{8660D937-B874-4158-9B3A-22870FF0B9E9}"/>
              </a:ext>
            </a:extLst>
          </p:cNvPr>
          <p:cNvSpPr txBox="1"/>
          <p:nvPr/>
        </p:nvSpPr>
        <p:spPr>
          <a:xfrm>
            <a:off x="2850056" y="884638"/>
            <a:ext cx="3443886" cy="492443"/>
          </a:xfrm>
          <a:prstGeom prst="rect">
            <a:avLst/>
          </a:prstGeom>
          <a:noFill/>
        </p:spPr>
        <p:txBody>
          <a:bodyPr wrap="square">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rPr>
              <a:t>Pulizia dei dati</a:t>
            </a:r>
          </a:p>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200" b="0" i="0" u="none" strike="noStrike" kern="1200" cap="none" spc="0" normalizeH="0" baseline="0" noProof="0">
                <a:ln>
                  <a:noFill/>
                </a:ln>
                <a:solidFill>
                  <a:srgbClr val="000000"/>
                </a:solidFill>
                <a:effectLst/>
                <a:uLnTx/>
                <a:uFillTx/>
                <a:latin typeface="Nunito Sans" pitchFamily="2" charset="0"/>
                <a:ea typeface="+mn-ea"/>
                <a:cs typeface="Arial"/>
                <a:sym typeface="Arial"/>
              </a:rPr>
              <a:t>Ristrutturazione ed estrazione dei dati</a:t>
            </a:r>
          </a:p>
        </p:txBody>
      </p:sp>
      <p:sp>
        <p:nvSpPr>
          <p:cNvPr id="34" name="Freccia a gallone 33">
            <a:extLst>
              <a:ext uri="{FF2B5EF4-FFF2-40B4-BE49-F238E27FC236}">
                <a16:creationId xmlns:a16="http://schemas.microsoft.com/office/drawing/2014/main" id="{B2DB74F9-F128-41B1-AB72-9F5FEBDAB605}"/>
              </a:ext>
            </a:extLst>
          </p:cNvPr>
          <p:cNvSpPr/>
          <p:nvPr/>
        </p:nvSpPr>
        <p:spPr>
          <a:xfrm>
            <a:off x="407831" y="783970"/>
            <a:ext cx="1530282" cy="693781"/>
          </a:xfrm>
          <a:prstGeom prst="chevron">
            <a:avLst>
              <a:gd name="adj" fmla="val 34471"/>
            </a:avLst>
          </a:prstGeom>
          <a:solidFill>
            <a:srgbClr val="CEDAE9"/>
          </a:solidFill>
          <a:ln>
            <a:solidFill>
              <a:srgbClr val="CE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CasellaDiTesto 26">
            <a:extLst>
              <a:ext uri="{FF2B5EF4-FFF2-40B4-BE49-F238E27FC236}">
                <a16:creationId xmlns:a16="http://schemas.microsoft.com/office/drawing/2014/main" id="{4E3FB7E0-0FC1-48F6-B12F-51C69B4B3DDB}"/>
              </a:ext>
            </a:extLst>
          </p:cNvPr>
          <p:cNvSpPr txBox="1"/>
          <p:nvPr/>
        </p:nvSpPr>
        <p:spPr>
          <a:xfrm>
            <a:off x="725270" y="922665"/>
            <a:ext cx="895403" cy="547842"/>
          </a:xfrm>
          <a:prstGeom prst="rect">
            <a:avLst/>
          </a:prstGeom>
          <a:noFill/>
        </p:spPr>
        <p:txBody>
          <a:bodyPr wrap="square" rtlCol="0">
            <a:spAutoFit/>
          </a:bodyPr>
          <a:lstStyle/>
          <a:p>
            <a:pPr marL="0" marR="0" lvl="0" indent="0" algn="ctr" defTabSz="622300" rtl="0" eaLnBrk="1" fontAlgn="auto" latinLnBrk="0" hangingPunct="1">
              <a:lnSpc>
                <a:spcPct val="90000"/>
              </a:lnSpc>
              <a:spcBef>
                <a:spcPct val="0"/>
              </a:spcBef>
              <a:spcAft>
                <a:spcPct val="35000"/>
              </a:spcAft>
              <a:buClr>
                <a:srgbClr val="000000"/>
              </a:buClr>
              <a:buSzTx/>
              <a:buFont typeface="Arial"/>
              <a:buNone/>
              <a:tabLst/>
              <a:defRPr/>
            </a:pPr>
            <a:r>
              <a:rPr kumimoji="0" lang="it-IT" sz="3200" b="1" i="0" u="none" strike="noStrike" kern="1200" cap="none" spc="0" normalizeH="0" baseline="0" noProof="0">
                <a:ln>
                  <a:noFill/>
                </a:ln>
                <a:solidFill>
                  <a:srgbClr val="FFFFFF"/>
                </a:solidFill>
                <a:effectLst>
                  <a:outerShdw blurRad="50800" dist="38100" dir="2700000" sx="1000" sy="1000" algn="tl" rotWithShape="0">
                    <a:srgbClr val="FFFFFF">
                      <a:alpha val="0"/>
                    </a:srgbClr>
                  </a:outerShdw>
                </a:effectLst>
                <a:uLnTx/>
                <a:uFillTx/>
                <a:latin typeface="Nunito Sans Black" pitchFamily="2" charset="0"/>
                <a:ea typeface="+mn-ea"/>
                <a:cs typeface="Arial"/>
                <a:sym typeface="Arial"/>
              </a:rPr>
              <a:t>01</a:t>
            </a:r>
          </a:p>
        </p:txBody>
      </p:sp>
      <p:sp>
        <p:nvSpPr>
          <p:cNvPr id="29" name="Rettangolo con angoli arrotondati 28">
            <a:extLst>
              <a:ext uri="{FF2B5EF4-FFF2-40B4-BE49-F238E27FC236}">
                <a16:creationId xmlns:a16="http://schemas.microsoft.com/office/drawing/2014/main" id="{59CCDC66-1352-4631-AC70-8A9EE21911A5}"/>
              </a:ext>
            </a:extLst>
          </p:cNvPr>
          <p:cNvSpPr/>
          <p:nvPr/>
        </p:nvSpPr>
        <p:spPr>
          <a:xfrm>
            <a:off x="1457748" y="1531269"/>
            <a:ext cx="6675120" cy="69378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0" name="CasellaDiTesto 29">
            <a:extLst>
              <a:ext uri="{FF2B5EF4-FFF2-40B4-BE49-F238E27FC236}">
                <a16:creationId xmlns:a16="http://schemas.microsoft.com/office/drawing/2014/main" id="{63937BD3-63F7-48EB-8C6E-02E96999E15B}"/>
              </a:ext>
            </a:extLst>
          </p:cNvPr>
          <p:cNvSpPr txBox="1"/>
          <p:nvPr/>
        </p:nvSpPr>
        <p:spPr>
          <a:xfrm>
            <a:off x="1878265" y="1634972"/>
            <a:ext cx="5387469" cy="498213"/>
          </a:xfrm>
          <a:prstGeom prst="rect">
            <a:avLst/>
          </a:prstGeom>
          <a:noFill/>
        </p:spPr>
        <p:txBody>
          <a:bodyPr wrap="square">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rPr>
              <a:t>Valorizzazione serie</a:t>
            </a:r>
          </a:p>
          <a:p>
            <a:pPr marL="0" marR="0" lvl="0" indent="0" algn="ctr" defTabSz="533400" rtl="0" eaLnBrk="1" fontAlgn="auto" latinLnBrk="0" hangingPunct="1">
              <a:lnSpc>
                <a:spcPts val="1500"/>
              </a:lnSpc>
              <a:spcBef>
                <a:spcPct val="0"/>
              </a:spcBef>
              <a:spcAft>
                <a:spcPts val="0"/>
              </a:spcAft>
              <a:buClr>
                <a:srgbClr val="000000"/>
              </a:buClr>
              <a:buSzTx/>
              <a:buFont typeface="Arial"/>
              <a:buNone/>
              <a:tabLst/>
              <a:defRPr/>
            </a:pPr>
            <a:r>
              <a:rPr kumimoji="0" lang="it-IT" sz="1200" b="0" i="0" u="none" strike="noStrike" kern="1200" cap="none" spc="0" normalizeH="0" baseline="0" noProof="0">
                <a:ln>
                  <a:noFill/>
                </a:ln>
                <a:solidFill>
                  <a:srgbClr val="000000"/>
                </a:solidFill>
                <a:effectLst/>
                <a:uLnTx/>
                <a:uFillTx/>
                <a:latin typeface="Nunito Sans" pitchFamily="2" charset="0"/>
                <a:ea typeface="+mn-ea"/>
                <a:cs typeface="Arial"/>
                <a:sym typeface="Arial"/>
              </a:rPr>
              <a:t>Divisione del dataset in serie e individuazione delle serie utili per l’analisi</a:t>
            </a:r>
          </a:p>
        </p:txBody>
      </p:sp>
      <p:sp>
        <p:nvSpPr>
          <p:cNvPr id="31" name="Freccia a gallone 30">
            <a:extLst>
              <a:ext uri="{FF2B5EF4-FFF2-40B4-BE49-F238E27FC236}">
                <a16:creationId xmlns:a16="http://schemas.microsoft.com/office/drawing/2014/main" id="{EEDA27E9-8695-49FE-A2AA-04896A593630}"/>
              </a:ext>
            </a:extLst>
          </p:cNvPr>
          <p:cNvSpPr/>
          <p:nvPr/>
        </p:nvSpPr>
        <p:spPr>
          <a:xfrm>
            <a:off x="407831" y="1531269"/>
            <a:ext cx="1530282" cy="693781"/>
          </a:xfrm>
          <a:prstGeom prst="chevron">
            <a:avLst>
              <a:gd name="adj" fmla="val 34471"/>
            </a:avLst>
          </a:prstGeom>
          <a:solidFill>
            <a:srgbClr val="007FC2"/>
          </a:solidFill>
          <a:ln>
            <a:solidFill>
              <a:srgbClr val="007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CasellaDiTesto 31">
            <a:extLst>
              <a:ext uri="{FF2B5EF4-FFF2-40B4-BE49-F238E27FC236}">
                <a16:creationId xmlns:a16="http://schemas.microsoft.com/office/drawing/2014/main" id="{B6317AC4-1551-4A2F-9DBB-63C5E981A339}"/>
              </a:ext>
            </a:extLst>
          </p:cNvPr>
          <p:cNvSpPr txBox="1"/>
          <p:nvPr/>
        </p:nvSpPr>
        <p:spPr>
          <a:xfrm>
            <a:off x="725270" y="1669964"/>
            <a:ext cx="895403" cy="547842"/>
          </a:xfrm>
          <a:prstGeom prst="rect">
            <a:avLst/>
          </a:prstGeom>
          <a:noFill/>
        </p:spPr>
        <p:txBody>
          <a:bodyPr wrap="square" rtlCol="0">
            <a:spAutoFit/>
          </a:bodyPr>
          <a:lstStyle/>
          <a:p>
            <a:pPr marL="0" marR="0" lvl="0" indent="0" algn="ctr" defTabSz="622300" rtl="0" eaLnBrk="1" fontAlgn="auto" latinLnBrk="0" hangingPunct="1">
              <a:lnSpc>
                <a:spcPct val="90000"/>
              </a:lnSpc>
              <a:spcBef>
                <a:spcPct val="0"/>
              </a:spcBef>
              <a:spcAft>
                <a:spcPct val="35000"/>
              </a:spcAft>
              <a:buClr>
                <a:srgbClr val="000000"/>
              </a:buClr>
              <a:buSzTx/>
              <a:buFont typeface="Arial"/>
              <a:buNone/>
              <a:tabLst/>
              <a:defRPr/>
            </a:pPr>
            <a:r>
              <a:rPr kumimoji="0" lang="it-IT" sz="3200" b="1" i="0" u="none" strike="noStrike" kern="1200" cap="none" spc="0" normalizeH="0" baseline="0" noProof="0">
                <a:ln>
                  <a:noFill/>
                </a:ln>
                <a:solidFill>
                  <a:srgbClr val="FFFFFF"/>
                </a:solidFill>
                <a:effectLst>
                  <a:outerShdw blurRad="50800" dist="38100" dir="2700000" sx="1000" sy="1000" algn="tl" rotWithShape="0">
                    <a:srgbClr val="FFFFFF">
                      <a:alpha val="0"/>
                    </a:srgbClr>
                  </a:outerShdw>
                </a:effectLst>
                <a:uLnTx/>
                <a:uFillTx/>
                <a:latin typeface="Nunito Sans Black" pitchFamily="2" charset="0"/>
                <a:ea typeface="+mn-ea"/>
                <a:cs typeface="Arial"/>
                <a:sym typeface="Arial"/>
              </a:rPr>
              <a:t>02</a:t>
            </a:r>
          </a:p>
        </p:txBody>
      </p:sp>
      <p:sp>
        <p:nvSpPr>
          <p:cNvPr id="33" name="Rettangolo con angoli arrotondati 32">
            <a:extLst>
              <a:ext uri="{FF2B5EF4-FFF2-40B4-BE49-F238E27FC236}">
                <a16:creationId xmlns:a16="http://schemas.microsoft.com/office/drawing/2014/main" id="{A092619E-5977-41C6-8C71-9193D681E25A}"/>
              </a:ext>
            </a:extLst>
          </p:cNvPr>
          <p:cNvSpPr/>
          <p:nvPr/>
        </p:nvSpPr>
        <p:spPr>
          <a:xfrm>
            <a:off x="1457748" y="2278102"/>
            <a:ext cx="6675120" cy="69378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3" name="CasellaDiTesto 42">
            <a:extLst>
              <a:ext uri="{FF2B5EF4-FFF2-40B4-BE49-F238E27FC236}">
                <a16:creationId xmlns:a16="http://schemas.microsoft.com/office/drawing/2014/main" id="{084B27E1-F00C-4E7E-9040-A6CB3605F5CA}"/>
              </a:ext>
            </a:extLst>
          </p:cNvPr>
          <p:cNvSpPr txBox="1"/>
          <p:nvPr/>
        </p:nvSpPr>
        <p:spPr>
          <a:xfrm>
            <a:off x="1878265" y="2381805"/>
            <a:ext cx="5387469" cy="498213"/>
          </a:xfrm>
          <a:prstGeom prst="rect">
            <a:avLst/>
          </a:prstGeom>
          <a:noFill/>
        </p:spPr>
        <p:txBody>
          <a:bodyPr wrap="square">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rPr>
              <a:t>Selezione variabili</a:t>
            </a:r>
          </a:p>
          <a:p>
            <a:pPr marL="0" marR="0" lvl="0" indent="0" algn="ctr" defTabSz="444500" rtl="0" eaLnBrk="1" fontAlgn="auto" latinLnBrk="0" hangingPunct="1">
              <a:lnSpc>
                <a:spcPts val="1500"/>
              </a:lnSpc>
              <a:spcBef>
                <a:spcPct val="0"/>
              </a:spcBef>
              <a:spcAft>
                <a:spcPct val="35000"/>
              </a:spcAft>
              <a:buClr>
                <a:srgbClr val="000000"/>
              </a:buClr>
              <a:buSzTx/>
              <a:buFont typeface="Arial"/>
              <a:buNone/>
              <a:tabLst/>
              <a:defRPr/>
            </a:pPr>
            <a:r>
              <a:rPr kumimoji="0" lang="it-IT" sz="1200" b="0" i="0" u="none" strike="noStrike" kern="1200" cap="none" spc="0" normalizeH="0" baseline="0" noProof="0">
                <a:ln>
                  <a:noFill/>
                </a:ln>
                <a:solidFill>
                  <a:srgbClr val="000000"/>
                </a:solidFill>
                <a:effectLst/>
                <a:uLnTx/>
                <a:uFillTx/>
                <a:latin typeface="Nunito Sans" pitchFamily="2" charset="0"/>
                <a:ea typeface="+mn-ea"/>
                <a:cs typeface="Arial"/>
                <a:sym typeface="Arial"/>
              </a:rPr>
              <a:t>Identificazione delle variabili che meglio caratterizzano insiemi di utenti</a:t>
            </a:r>
          </a:p>
        </p:txBody>
      </p:sp>
      <p:sp>
        <p:nvSpPr>
          <p:cNvPr id="44" name="Freccia a gallone 43">
            <a:extLst>
              <a:ext uri="{FF2B5EF4-FFF2-40B4-BE49-F238E27FC236}">
                <a16:creationId xmlns:a16="http://schemas.microsoft.com/office/drawing/2014/main" id="{7E3560B1-C84E-40C3-ACD8-35647EF99E52}"/>
              </a:ext>
            </a:extLst>
          </p:cNvPr>
          <p:cNvSpPr/>
          <p:nvPr/>
        </p:nvSpPr>
        <p:spPr>
          <a:xfrm>
            <a:off x="407831" y="2278102"/>
            <a:ext cx="1530282" cy="693781"/>
          </a:xfrm>
          <a:prstGeom prst="chevron">
            <a:avLst>
              <a:gd name="adj" fmla="val 34471"/>
            </a:avLst>
          </a:prstGeom>
          <a:solidFill>
            <a:srgbClr val="005BB2"/>
          </a:solidFill>
          <a:ln>
            <a:solidFill>
              <a:srgbClr val="005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CasellaDiTesto 44">
            <a:extLst>
              <a:ext uri="{FF2B5EF4-FFF2-40B4-BE49-F238E27FC236}">
                <a16:creationId xmlns:a16="http://schemas.microsoft.com/office/drawing/2014/main" id="{F5B6A403-A571-4BC2-A4FA-96D6210EC409}"/>
              </a:ext>
            </a:extLst>
          </p:cNvPr>
          <p:cNvSpPr txBox="1"/>
          <p:nvPr/>
        </p:nvSpPr>
        <p:spPr>
          <a:xfrm>
            <a:off x="725270" y="2416797"/>
            <a:ext cx="895403" cy="547842"/>
          </a:xfrm>
          <a:prstGeom prst="rect">
            <a:avLst/>
          </a:prstGeom>
          <a:noFill/>
          <a:ln>
            <a:solidFill>
              <a:srgbClr val="005BB2"/>
            </a:solidFill>
          </a:ln>
        </p:spPr>
        <p:txBody>
          <a:bodyPr wrap="square" rtlCol="0">
            <a:spAutoFit/>
          </a:bodyPr>
          <a:lstStyle/>
          <a:p>
            <a:pPr marL="0" marR="0" lvl="0" indent="0" algn="ctr" defTabSz="622300" rtl="0" eaLnBrk="1" fontAlgn="auto" latinLnBrk="0" hangingPunct="1">
              <a:lnSpc>
                <a:spcPct val="90000"/>
              </a:lnSpc>
              <a:spcBef>
                <a:spcPct val="0"/>
              </a:spcBef>
              <a:spcAft>
                <a:spcPct val="35000"/>
              </a:spcAft>
              <a:buClr>
                <a:srgbClr val="000000"/>
              </a:buClr>
              <a:buSzTx/>
              <a:buFont typeface="Arial"/>
              <a:buNone/>
              <a:tabLst/>
              <a:defRPr/>
            </a:pPr>
            <a:r>
              <a:rPr kumimoji="0" lang="it-IT" sz="3200" b="1" i="0" u="none" strike="noStrike" kern="1200" cap="none" spc="0" normalizeH="0" baseline="0" noProof="0">
                <a:ln>
                  <a:noFill/>
                </a:ln>
                <a:solidFill>
                  <a:srgbClr val="FFFFFF"/>
                </a:solidFill>
                <a:effectLst>
                  <a:outerShdw blurRad="50800" dist="38100" dir="2700000" sx="1000" sy="1000" algn="tl" rotWithShape="0">
                    <a:srgbClr val="FFFFFF">
                      <a:alpha val="0"/>
                    </a:srgbClr>
                  </a:outerShdw>
                </a:effectLst>
                <a:uLnTx/>
                <a:uFillTx/>
                <a:latin typeface="Nunito Sans Black" pitchFamily="2" charset="0"/>
                <a:ea typeface="+mn-ea"/>
                <a:cs typeface="Arial"/>
                <a:sym typeface="Arial"/>
              </a:rPr>
              <a:t>03</a:t>
            </a:r>
          </a:p>
        </p:txBody>
      </p:sp>
      <p:sp>
        <p:nvSpPr>
          <p:cNvPr id="46" name="Rettangolo con angoli arrotondati 45">
            <a:extLst>
              <a:ext uri="{FF2B5EF4-FFF2-40B4-BE49-F238E27FC236}">
                <a16:creationId xmlns:a16="http://schemas.microsoft.com/office/drawing/2014/main" id="{EC537EF7-71EA-4786-879A-5CECBA2B9FEF}"/>
              </a:ext>
            </a:extLst>
          </p:cNvPr>
          <p:cNvSpPr/>
          <p:nvPr/>
        </p:nvSpPr>
        <p:spPr>
          <a:xfrm>
            <a:off x="1457748" y="3024714"/>
            <a:ext cx="6675120" cy="69378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7" name="CasellaDiTesto 46">
            <a:extLst>
              <a:ext uri="{FF2B5EF4-FFF2-40B4-BE49-F238E27FC236}">
                <a16:creationId xmlns:a16="http://schemas.microsoft.com/office/drawing/2014/main" id="{0DBFE143-75E8-4D6F-BBB1-BF0CBCEF038D}"/>
              </a:ext>
            </a:extLst>
          </p:cNvPr>
          <p:cNvSpPr txBox="1"/>
          <p:nvPr/>
        </p:nvSpPr>
        <p:spPr>
          <a:xfrm>
            <a:off x="1878265" y="3128417"/>
            <a:ext cx="5387469" cy="498213"/>
          </a:xfrm>
          <a:prstGeom prst="rect">
            <a:avLst/>
          </a:prstGeom>
          <a:noFill/>
        </p:spPr>
        <p:txBody>
          <a:bodyPr wrap="square">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rPr>
              <a:t>Cluster </a:t>
            </a:r>
            <a:r>
              <a:rPr kumimoji="0" lang="it-IT" sz="1400" b="0" i="0" u="none" strike="noStrike" kern="1200" cap="none" spc="0" normalizeH="0" baseline="0" noProof="0" err="1">
                <a:ln>
                  <a:noFill/>
                </a:ln>
                <a:solidFill>
                  <a:srgbClr val="000000"/>
                </a:solidFill>
                <a:effectLst/>
                <a:uLnTx/>
                <a:uFillTx/>
                <a:latin typeface="Nunito Sans Black" pitchFamily="2" charset="0"/>
                <a:ea typeface="+mn-ea"/>
                <a:cs typeface="Arial"/>
                <a:sym typeface="Arial"/>
              </a:rPr>
              <a:t>analysis</a:t>
            </a:r>
            <a:endPar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endParaRPr>
          </a:p>
          <a:p>
            <a:pPr marL="0" marR="0" lvl="0" indent="0" algn="ctr" defTabSz="444500" rtl="0" eaLnBrk="1" fontAlgn="auto" latinLnBrk="0" hangingPunct="1">
              <a:lnSpc>
                <a:spcPts val="1500"/>
              </a:lnSpc>
              <a:spcBef>
                <a:spcPct val="0"/>
              </a:spcBef>
              <a:spcAft>
                <a:spcPct val="35000"/>
              </a:spcAft>
              <a:buClr>
                <a:srgbClr val="000000"/>
              </a:buClr>
              <a:buSzTx/>
              <a:buFont typeface="Arial"/>
              <a:buNone/>
              <a:tabLst/>
              <a:defRPr/>
            </a:pPr>
            <a:r>
              <a:rPr kumimoji="0" lang="it-IT" sz="1200" b="0" i="0" u="none" strike="noStrike" kern="1200" cap="none" spc="0" normalizeH="0" baseline="0" noProof="0">
                <a:ln>
                  <a:noFill/>
                </a:ln>
                <a:solidFill>
                  <a:srgbClr val="000000"/>
                </a:solidFill>
                <a:effectLst/>
                <a:uLnTx/>
                <a:uFillTx/>
                <a:latin typeface="Nunito Sans" pitchFamily="2" charset="0"/>
                <a:ea typeface="+mn-ea"/>
                <a:cs typeface="Arial"/>
                <a:sym typeface="Arial"/>
              </a:rPr>
              <a:t>Categorizzazione delle vetture tramite tecniche di clustering</a:t>
            </a:r>
          </a:p>
        </p:txBody>
      </p:sp>
      <p:sp>
        <p:nvSpPr>
          <p:cNvPr id="48" name="Freccia a gallone 47">
            <a:extLst>
              <a:ext uri="{FF2B5EF4-FFF2-40B4-BE49-F238E27FC236}">
                <a16:creationId xmlns:a16="http://schemas.microsoft.com/office/drawing/2014/main" id="{A8FBFE7C-DF39-415C-9228-E9803F002E8E}"/>
              </a:ext>
            </a:extLst>
          </p:cNvPr>
          <p:cNvSpPr/>
          <p:nvPr/>
        </p:nvSpPr>
        <p:spPr>
          <a:xfrm>
            <a:off x="407831" y="3024714"/>
            <a:ext cx="1530282" cy="693781"/>
          </a:xfrm>
          <a:prstGeom prst="chevron">
            <a:avLst>
              <a:gd name="adj" fmla="val 34471"/>
            </a:avLst>
          </a:prstGeom>
          <a:solidFill>
            <a:srgbClr val="003CA0"/>
          </a:solidFill>
          <a:ln>
            <a:solidFill>
              <a:srgbClr val="003C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CasellaDiTesto 48">
            <a:extLst>
              <a:ext uri="{FF2B5EF4-FFF2-40B4-BE49-F238E27FC236}">
                <a16:creationId xmlns:a16="http://schemas.microsoft.com/office/drawing/2014/main" id="{0654DEBC-CC8C-4D87-AADD-15DA0F3970D3}"/>
              </a:ext>
            </a:extLst>
          </p:cNvPr>
          <p:cNvSpPr txBox="1"/>
          <p:nvPr/>
        </p:nvSpPr>
        <p:spPr>
          <a:xfrm>
            <a:off x="725270" y="3163409"/>
            <a:ext cx="895403" cy="547842"/>
          </a:xfrm>
          <a:prstGeom prst="rect">
            <a:avLst/>
          </a:prstGeom>
          <a:noFill/>
          <a:ln>
            <a:solidFill>
              <a:srgbClr val="003CA0"/>
            </a:solidFill>
          </a:ln>
        </p:spPr>
        <p:txBody>
          <a:bodyPr wrap="square" rtlCol="0">
            <a:spAutoFit/>
          </a:bodyPr>
          <a:lstStyle/>
          <a:p>
            <a:pPr marL="0" marR="0" lvl="0" indent="0" algn="ctr" defTabSz="622300" rtl="0" eaLnBrk="1" fontAlgn="auto" latinLnBrk="0" hangingPunct="1">
              <a:lnSpc>
                <a:spcPct val="90000"/>
              </a:lnSpc>
              <a:spcBef>
                <a:spcPct val="0"/>
              </a:spcBef>
              <a:spcAft>
                <a:spcPct val="35000"/>
              </a:spcAft>
              <a:buClr>
                <a:srgbClr val="000000"/>
              </a:buClr>
              <a:buSzTx/>
              <a:buFont typeface="Arial"/>
              <a:buNone/>
              <a:tabLst/>
              <a:defRPr/>
            </a:pPr>
            <a:r>
              <a:rPr kumimoji="0" lang="it-IT" sz="3200" b="1" i="0" u="none" strike="noStrike" kern="1200" cap="none" spc="0" normalizeH="0" baseline="0" noProof="0">
                <a:ln>
                  <a:noFill/>
                </a:ln>
                <a:solidFill>
                  <a:srgbClr val="FFFFFF"/>
                </a:solidFill>
                <a:effectLst>
                  <a:outerShdw blurRad="50800" dist="38100" dir="2700000" sx="1000" sy="1000" algn="tl" rotWithShape="0">
                    <a:srgbClr val="FFFFFF">
                      <a:alpha val="0"/>
                    </a:srgbClr>
                  </a:outerShdw>
                </a:effectLst>
                <a:uLnTx/>
                <a:uFillTx/>
                <a:latin typeface="Nunito Sans Black" pitchFamily="2" charset="0"/>
                <a:ea typeface="+mn-ea"/>
                <a:cs typeface="Arial"/>
                <a:sym typeface="Arial"/>
              </a:rPr>
              <a:t>04</a:t>
            </a:r>
          </a:p>
        </p:txBody>
      </p:sp>
      <p:sp>
        <p:nvSpPr>
          <p:cNvPr id="50" name="Rettangolo con angoli arrotondati 49">
            <a:extLst>
              <a:ext uri="{FF2B5EF4-FFF2-40B4-BE49-F238E27FC236}">
                <a16:creationId xmlns:a16="http://schemas.microsoft.com/office/drawing/2014/main" id="{3817C594-B2EA-4755-BE98-F683277165DA}"/>
              </a:ext>
            </a:extLst>
          </p:cNvPr>
          <p:cNvSpPr/>
          <p:nvPr/>
        </p:nvSpPr>
        <p:spPr>
          <a:xfrm>
            <a:off x="1457748" y="3777062"/>
            <a:ext cx="6675120" cy="69378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51" name="CasellaDiTesto 50">
            <a:extLst>
              <a:ext uri="{FF2B5EF4-FFF2-40B4-BE49-F238E27FC236}">
                <a16:creationId xmlns:a16="http://schemas.microsoft.com/office/drawing/2014/main" id="{6AAE1DD7-53C2-4675-A9E9-888137AB778B}"/>
              </a:ext>
            </a:extLst>
          </p:cNvPr>
          <p:cNvSpPr txBox="1"/>
          <p:nvPr/>
        </p:nvSpPr>
        <p:spPr>
          <a:xfrm>
            <a:off x="1878265" y="3880765"/>
            <a:ext cx="5387469" cy="498213"/>
          </a:xfrm>
          <a:prstGeom prst="rect">
            <a:avLst/>
          </a:prstGeom>
          <a:noFill/>
        </p:spPr>
        <p:txBody>
          <a:bodyPr wrap="square">
            <a:spAutoFit/>
          </a:bodyPr>
          <a:lstStyle/>
          <a:p>
            <a:pPr marL="45720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1200" cap="none" spc="0" normalizeH="0" baseline="0" noProof="0">
                <a:ln>
                  <a:noFill/>
                </a:ln>
                <a:solidFill>
                  <a:srgbClr val="000000"/>
                </a:solidFill>
                <a:effectLst/>
                <a:uLnTx/>
                <a:uFillTx/>
                <a:latin typeface="Nunito Sans Black" pitchFamily="2" charset="0"/>
                <a:ea typeface="+mn-ea"/>
                <a:cs typeface="Arial"/>
                <a:sym typeface="Arial"/>
              </a:rPr>
              <a:t>Findings</a:t>
            </a:r>
          </a:p>
          <a:p>
            <a:pPr marL="0" marR="0" lvl="0" indent="0" algn="ctr" defTabSz="444500" rtl="0" eaLnBrk="1" fontAlgn="auto" latinLnBrk="0" hangingPunct="1">
              <a:lnSpc>
                <a:spcPts val="1500"/>
              </a:lnSpc>
              <a:spcBef>
                <a:spcPct val="0"/>
              </a:spcBef>
              <a:spcAft>
                <a:spcPct val="35000"/>
              </a:spcAft>
              <a:buClr>
                <a:srgbClr val="000000"/>
              </a:buClr>
              <a:buSzTx/>
              <a:buFont typeface="Arial"/>
              <a:buNone/>
              <a:tabLst/>
              <a:defRPr/>
            </a:pPr>
            <a:r>
              <a:rPr kumimoji="0" lang="it-IT" sz="1200" b="0" i="0" u="none" strike="noStrike" kern="1200" cap="none" spc="0" normalizeH="0" baseline="0" noProof="0">
                <a:ln>
                  <a:noFill/>
                </a:ln>
                <a:solidFill>
                  <a:srgbClr val="000000"/>
                </a:solidFill>
                <a:effectLst/>
                <a:uLnTx/>
                <a:uFillTx/>
                <a:latin typeface="Nunito Sans" pitchFamily="2" charset="0"/>
                <a:ea typeface="+mn-ea"/>
                <a:cs typeface="Arial"/>
                <a:sym typeface="Arial"/>
              </a:rPr>
              <a:t>Analisi, interpretazione e validazione dei risultati</a:t>
            </a:r>
          </a:p>
        </p:txBody>
      </p:sp>
      <p:sp>
        <p:nvSpPr>
          <p:cNvPr id="52" name="Freccia a gallone 51">
            <a:extLst>
              <a:ext uri="{FF2B5EF4-FFF2-40B4-BE49-F238E27FC236}">
                <a16:creationId xmlns:a16="http://schemas.microsoft.com/office/drawing/2014/main" id="{10C1B611-A55D-4381-884D-65B026E99DFB}"/>
              </a:ext>
            </a:extLst>
          </p:cNvPr>
          <p:cNvSpPr/>
          <p:nvPr/>
        </p:nvSpPr>
        <p:spPr>
          <a:xfrm>
            <a:off x="407831" y="3777062"/>
            <a:ext cx="1530282" cy="693781"/>
          </a:xfrm>
          <a:prstGeom prst="chevron">
            <a:avLst>
              <a:gd name="adj" fmla="val 34471"/>
            </a:avLst>
          </a:prstGeom>
          <a:solidFill>
            <a:srgbClr val="003CA0"/>
          </a:solidFill>
          <a:ln>
            <a:solidFill>
              <a:srgbClr val="003C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3" name="CasellaDiTesto 52">
            <a:extLst>
              <a:ext uri="{FF2B5EF4-FFF2-40B4-BE49-F238E27FC236}">
                <a16:creationId xmlns:a16="http://schemas.microsoft.com/office/drawing/2014/main" id="{DBEF3330-0159-4BC4-B059-00E809E51AEC}"/>
              </a:ext>
            </a:extLst>
          </p:cNvPr>
          <p:cNvSpPr txBox="1"/>
          <p:nvPr/>
        </p:nvSpPr>
        <p:spPr>
          <a:xfrm>
            <a:off x="725270" y="3915757"/>
            <a:ext cx="895403" cy="547842"/>
          </a:xfrm>
          <a:prstGeom prst="rect">
            <a:avLst/>
          </a:prstGeom>
          <a:noFill/>
          <a:ln>
            <a:solidFill>
              <a:srgbClr val="003CA0"/>
            </a:solidFill>
          </a:ln>
        </p:spPr>
        <p:txBody>
          <a:bodyPr wrap="square" rtlCol="0">
            <a:spAutoFit/>
          </a:bodyPr>
          <a:lstStyle/>
          <a:p>
            <a:pPr marL="0" marR="0" lvl="0" indent="0" algn="ctr" defTabSz="622300" rtl="0" eaLnBrk="1" fontAlgn="auto" latinLnBrk="0" hangingPunct="1">
              <a:lnSpc>
                <a:spcPct val="90000"/>
              </a:lnSpc>
              <a:spcBef>
                <a:spcPct val="0"/>
              </a:spcBef>
              <a:spcAft>
                <a:spcPct val="35000"/>
              </a:spcAft>
              <a:buClr>
                <a:srgbClr val="000000"/>
              </a:buClr>
              <a:buSzTx/>
              <a:buFont typeface="Arial"/>
              <a:buNone/>
              <a:tabLst/>
              <a:defRPr/>
            </a:pPr>
            <a:r>
              <a:rPr kumimoji="0" lang="it-IT" sz="3200" b="1" i="0" u="none" strike="noStrike" kern="1200" cap="none" spc="0" normalizeH="0" baseline="0" noProof="0">
                <a:ln>
                  <a:noFill/>
                </a:ln>
                <a:solidFill>
                  <a:srgbClr val="FFFFFF"/>
                </a:solidFill>
                <a:effectLst>
                  <a:outerShdw blurRad="50800" dist="38100" dir="2700000" sx="1000" sy="1000" algn="tl" rotWithShape="0">
                    <a:srgbClr val="FFFFFF">
                      <a:alpha val="0"/>
                    </a:srgbClr>
                  </a:outerShdw>
                </a:effectLst>
                <a:uLnTx/>
                <a:uFillTx/>
                <a:latin typeface="Nunito Sans Black" pitchFamily="2" charset="0"/>
                <a:ea typeface="+mn-ea"/>
                <a:cs typeface="Arial"/>
                <a:sym typeface="Arial"/>
              </a:rPr>
              <a:t>05</a:t>
            </a:r>
          </a:p>
        </p:txBody>
      </p:sp>
      <p:pic>
        <p:nvPicPr>
          <p:cNvPr id="56" name="Elemento grafico 55" descr="Aggiungere commento con riempimento a tinta unita">
            <a:extLst>
              <a:ext uri="{FF2B5EF4-FFF2-40B4-BE49-F238E27FC236}">
                <a16:creationId xmlns:a16="http://schemas.microsoft.com/office/drawing/2014/main" id="{2EF6970C-A77B-4B96-856A-6444B61644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4144" y="1475518"/>
            <a:ext cx="800030" cy="800030"/>
          </a:xfrm>
          <a:prstGeom prst="rect">
            <a:avLst/>
          </a:prstGeom>
        </p:spPr>
      </p:pic>
      <p:sp>
        <p:nvSpPr>
          <p:cNvPr id="12" name="Rettangolo 11">
            <a:extLst>
              <a:ext uri="{FF2B5EF4-FFF2-40B4-BE49-F238E27FC236}">
                <a16:creationId xmlns:a16="http://schemas.microsoft.com/office/drawing/2014/main" id="{0DE9264E-53EF-48E2-A7A5-1BE23F2C913E}"/>
              </a:ext>
            </a:extLst>
          </p:cNvPr>
          <p:cNvSpPr/>
          <p:nvPr/>
        </p:nvSpPr>
        <p:spPr>
          <a:xfrm>
            <a:off x="7527666" y="1711647"/>
            <a:ext cx="406895" cy="27500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8" name="Elemento grafico 7" descr="Aggiungere commento con riempimento a tinta unita">
            <a:extLst>
              <a:ext uri="{FF2B5EF4-FFF2-40B4-BE49-F238E27FC236}">
                <a16:creationId xmlns:a16="http://schemas.microsoft.com/office/drawing/2014/main" id="{85A67585-45B6-4A4D-A06E-DB2AD816E4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734" y="1530582"/>
            <a:ext cx="800030" cy="800030"/>
          </a:xfrm>
          <a:prstGeom prst="rect">
            <a:avLst/>
          </a:prstGeom>
        </p:spPr>
      </p:pic>
      <p:pic>
        <p:nvPicPr>
          <p:cNvPr id="57" name="Elemento grafico 56" descr="Aggiungere commento con riempimento a tinta unita">
            <a:extLst>
              <a:ext uri="{FF2B5EF4-FFF2-40B4-BE49-F238E27FC236}">
                <a16:creationId xmlns:a16="http://schemas.microsoft.com/office/drawing/2014/main" id="{C6862CF1-E657-4BE9-9CD4-926F5E145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4144" y="2968856"/>
            <a:ext cx="800030" cy="800030"/>
          </a:xfrm>
          <a:prstGeom prst="rect">
            <a:avLst/>
          </a:prstGeom>
        </p:spPr>
      </p:pic>
      <p:sp>
        <p:nvSpPr>
          <p:cNvPr id="58" name="Rettangolo 57">
            <a:extLst>
              <a:ext uri="{FF2B5EF4-FFF2-40B4-BE49-F238E27FC236}">
                <a16:creationId xmlns:a16="http://schemas.microsoft.com/office/drawing/2014/main" id="{531299B7-EE3B-4221-874C-830E5580C9C3}"/>
              </a:ext>
            </a:extLst>
          </p:cNvPr>
          <p:cNvSpPr/>
          <p:nvPr/>
        </p:nvSpPr>
        <p:spPr>
          <a:xfrm>
            <a:off x="7527666" y="3204985"/>
            <a:ext cx="406895" cy="27500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59" name="Elemento grafico 58" descr="Aggiungere commento con riempimento a tinta unita">
            <a:extLst>
              <a:ext uri="{FF2B5EF4-FFF2-40B4-BE49-F238E27FC236}">
                <a16:creationId xmlns:a16="http://schemas.microsoft.com/office/drawing/2014/main" id="{F15F2F4A-7235-4948-B5BB-AEEE3EA68A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734" y="3023920"/>
            <a:ext cx="800030" cy="800030"/>
          </a:xfrm>
          <a:prstGeom prst="rect">
            <a:avLst/>
          </a:prstGeom>
        </p:spPr>
      </p:pic>
      <p:sp>
        <p:nvSpPr>
          <p:cNvPr id="2" name="Segnaposto numero diapositiva 1">
            <a:extLst>
              <a:ext uri="{FF2B5EF4-FFF2-40B4-BE49-F238E27FC236}">
                <a16:creationId xmlns:a16="http://schemas.microsoft.com/office/drawing/2014/main" id="{0B210CA7-DCE0-4EAE-8435-2E3D4D80CBB9}"/>
              </a:ext>
            </a:extLst>
          </p:cNvPr>
          <p:cNvSpPr>
            <a:spLocks noGrp="1"/>
          </p:cNvSpPr>
          <p:nvPr>
            <p:ph type="sldNum" sz="quarter" idx="4"/>
          </p:nvPr>
        </p:nvSpPr>
        <p:spPr/>
        <p:txBody>
          <a:bodyPr/>
          <a:lstStyle/>
          <a:p>
            <a:fld id="{3A4C13C2-4050-46CF-AE25-C930BF8BD81E}" type="slidenum">
              <a:rPr lang="it-IT" smtClean="0">
                <a:solidFill>
                  <a:srgbClr val="002060"/>
                </a:solidFill>
              </a:rPr>
              <a:t>5</a:t>
            </a:fld>
            <a:endParaRPr lang="it-IT">
              <a:solidFill>
                <a:srgbClr val="002060"/>
              </a:solidFill>
            </a:endParaRPr>
          </a:p>
        </p:txBody>
      </p:sp>
    </p:spTree>
    <p:extLst>
      <p:ext uri="{BB962C8B-B14F-4D97-AF65-F5344CB8AC3E}">
        <p14:creationId xmlns:p14="http://schemas.microsoft.com/office/powerpoint/2010/main" val="218565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824CA380-F9AA-4E3C-AFB0-4A2E33773FFA}"/>
              </a:ext>
            </a:extLst>
          </p:cNvPr>
          <p:cNvPicPr>
            <a:picLocks noGrp="1" noChangeAspect="1"/>
          </p:cNvPicPr>
          <p:nvPr>
            <p:ph type="pic" sz="quarter" idx="10"/>
          </p:nvPr>
        </p:nvPicPr>
        <p:blipFill>
          <a:blip r:embed="rId3"/>
          <a:srcRect t="23" b="23"/>
          <a:stretch/>
        </p:blipFill>
        <p:spPr>
          <a:xfrm>
            <a:off x="0" y="1761067"/>
            <a:ext cx="9144000" cy="3382433"/>
          </a:xfrm>
        </p:spPr>
      </p:pic>
      <p:sp>
        <p:nvSpPr>
          <p:cNvPr id="3" name="Segnaposto testo 2">
            <a:extLst>
              <a:ext uri="{FF2B5EF4-FFF2-40B4-BE49-F238E27FC236}">
                <a16:creationId xmlns:a16="http://schemas.microsoft.com/office/drawing/2014/main" id="{91BA250E-B833-4F39-B826-143871F91A77}"/>
              </a:ext>
            </a:extLst>
          </p:cNvPr>
          <p:cNvSpPr>
            <a:spLocks noGrp="1"/>
          </p:cNvSpPr>
          <p:nvPr>
            <p:ph type="body" sz="quarter" idx="11"/>
          </p:nvPr>
        </p:nvSpPr>
        <p:spPr>
          <a:xfrm>
            <a:off x="323850" y="1554630"/>
            <a:ext cx="5266459" cy="880914"/>
          </a:xfrm>
        </p:spPr>
        <p:txBody>
          <a:bodyPr/>
          <a:lstStyle/>
          <a:p>
            <a:r>
              <a:rPr lang="it-IT" sz="1200">
                <a:latin typeface="Nunito Sans" pitchFamily="2" charset="0"/>
              </a:rPr>
              <a:t>Media dei massimi giornalieri della coppia istantanea per cluster.</a:t>
            </a:r>
          </a:p>
        </p:txBody>
      </p:sp>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5155176" cy="394665"/>
          </a:xfrm>
        </p:spPr>
        <p:txBody>
          <a:bodyPr>
            <a:normAutofit fontScale="90000"/>
          </a:bodyPr>
          <a:lstStyle/>
          <a:p>
            <a:r>
              <a:rPr lang="it-IT" sz="2400" b="0" cap="none" err="1">
                <a:solidFill>
                  <a:srgbClr val="005BB2"/>
                </a:solidFill>
                <a:latin typeface="Nunito Sans Black"/>
              </a:rPr>
              <a:t>Annex</a:t>
            </a:r>
            <a:r>
              <a:rPr lang="it-IT" sz="2400" b="0" cap="none">
                <a:solidFill>
                  <a:srgbClr val="005BB2"/>
                </a:solidFill>
                <a:latin typeface="Nunito Sans Black"/>
              </a:rPr>
              <a:t>: Validazione</a:t>
            </a:r>
            <a:br>
              <a:rPr lang="it-IT"/>
            </a:br>
            <a:r>
              <a:rPr lang="it-IT" b="0" cap="none">
                <a:solidFill>
                  <a:srgbClr val="000000"/>
                </a:solidFill>
                <a:latin typeface="Nunito Sans"/>
              </a:rPr>
              <a:t>Coppia istantanea</a:t>
            </a:r>
          </a:p>
        </p:txBody>
      </p:sp>
      <p:sp>
        <p:nvSpPr>
          <p:cNvPr id="2" name="Segnaposto numero diapositiva 1">
            <a:extLst>
              <a:ext uri="{FF2B5EF4-FFF2-40B4-BE49-F238E27FC236}">
                <a16:creationId xmlns:a16="http://schemas.microsoft.com/office/drawing/2014/main" id="{F14B5C68-3DCA-460C-A1B2-302182036B42}"/>
              </a:ext>
            </a:extLst>
          </p:cNvPr>
          <p:cNvSpPr>
            <a:spLocks noGrp="1"/>
          </p:cNvSpPr>
          <p:nvPr>
            <p:ph type="sldNum" sz="quarter" idx="4"/>
          </p:nvPr>
        </p:nvSpPr>
        <p:spPr/>
        <p:txBody>
          <a:bodyPr/>
          <a:lstStyle/>
          <a:p>
            <a:fld id="{3A4C13C2-4050-46CF-AE25-C930BF8BD81E}" type="slidenum">
              <a:rPr lang="it-IT" smtClean="0"/>
              <a:t>50</a:t>
            </a:fld>
            <a:endParaRPr lang="it-IT" dirty="0"/>
          </a:p>
        </p:txBody>
      </p:sp>
      <p:pic>
        <p:nvPicPr>
          <p:cNvPr id="8" name="Immagine 7">
            <a:extLst>
              <a:ext uri="{FF2B5EF4-FFF2-40B4-BE49-F238E27FC236}">
                <a16:creationId xmlns:a16="http://schemas.microsoft.com/office/drawing/2014/main" id="{7160A37E-30FB-492F-9D51-1D4E2142A4E1}"/>
              </a:ext>
            </a:extLst>
          </p:cNvPr>
          <p:cNvPicPr>
            <a:picLocks noChangeAspect="1"/>
          </p:cNvPicPr>
          <p:nvPr/>
        </p:nvPicPr>
        <p:blipFill>
          <a:blip r:embed="rId4"/>
          <a:stretch>
            <a:fillRect/>
          </a:stretch>
        </p:blipFill>
        <p:spPr>
          <a:xfrm>
            <a:off x="5219261" y="146142"/>
            <a:ext cx="3749365" cy="1103472"/>
          </a:xfrm>
          <a:prstGeom prst="rect">
            <a:avLst/>
          </a:prstGeom>
        </p:spPr>
      </p:pic>
    </p:spTree>
    <p:extLst>
      <p:ext uri="{BB962C8B-B14F-4D97-AF65-F5344CB8AC3E}">
        <p14:creationId xmlns:p14="http://schemas.microsoft.com/office/powerpoint/2010/main" val="143292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descr="Immagine che contiene mappa&#10;&#10;Descrizione generata automaticamente">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rotWithShape="1">
          <a:blip r:embed="rId3"/>
          <a:srcRect l="16652" t="10395" r="15482" b="11850"/>
          <a:stretch/>
        </p:blipFill>
        <p:spPr>
          <a:xfrm>
            <a:off x="901222" y="1387208"/>
            <a:ext cx="7436249" cy="3688441"/>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303213"/>
            <a:ext cx="3545417" cy="394665"/>
          </a:xfrm>
        </p:spPr>
        <p:txBody>
          <a:bodyPr>
            <a:normAutofit fontScale="90000"/>
          </a:bodyPr>
          <a:lstStyle/>
          <a:p>
            <a:r>
              <a:rPr lang="it-IT" sz="2400" b="0" cap="none">
                <a:solidFill>
                  <a:srgbClr val="005BB2">
                    <a:lumMod val="75000"/>
                  </a:srgbClr>
                </a:solidFill>
                <a:latin typeface="Nunito Sans Black" pitchFamily="2" charset="77"/>
              </a:rPr>
              <a:t>Distribuzione geografica</a:t>
            </a:r>
            <a:endParaRPr lang="it-IT" b="0" cap="none">
              <a:solidFill>
                <a:srgbClr val="000000"/>
              </a:solidFill>
              <a:latin typeface="Nunito Sans" pitchFamily="2" charset="0"/>
            </a:endParaRPr>
          </a:p>
        </p:txBody>
      </p:sp>
      <p:sp>
        <p:nvSpPr>
          <p:cNvPr id="5" name="Segnaposto testo 2">
            <a:extLst>
              <a:ext uri="{FF2B5EF4-FFF2-40B4-BE49-F238E27FC236}">
                <a16:creationId xmlns:a16="http://schemas.microsoft.com/office/drawing/2014/main" id="{58994DA1-08E2-488D-9BE0-2E7C76081558}"/>
              </a:ext>
            </a:extLst>
          </p:cNvPr>
          <p:cNvSpPr>
            <a:spLocks noGrp="1"/>
          </p:cNvSpPr>
          <p:nvPr>
            <p:ph type="body" sz="quarter" idx="11"/>
          </p:nvPr>
        </p:nvSpPr>
        <p:spPr>
          <a:xfrm>
            <a:off x="752475" y="933583"/>
            <a:ext cx="8593322" cy="609758"/>
          </a:xfrm>
        </p:spPr>
        <p:txBody>
          <a:bodyPr/>
          <a:lstStyle/>
          <a:p>
            <a:r>
              <a:rPr lang="it-IT" sz="1400">
                <a:latin typeface="Nunito Sans" pitchFamily="2" charset="0"/>
              </a:rPr>
              <a:t>Escludendo le vetture di test, 828 auto si trovano in Europa, 431 in America, 112 in Asia. </a:t>
            </a:r>
            <a:endParaRPr lang="it-IT" sz="1400"/>
          </a:p>
        </p:txBody>
      </p:sp>
      <p:sp>
        <p:nvSpPr>
          <p:cNvPr id="2" name="Segnaposto numero diapositiva 1">
            <a:extLst>
              <a:ext uri="{FF2B5EF4-FFF2-40B4-BE49-F238E27FC236}">
                <a16:creationId xmlns:a16="http://schemas.microsoft.com/office/drawing/2014/main" id="{562F398E-3132-4F05-B44A-47AE4C31C734}"/>
              </a:ext>
            </a:extLst>
          </p:cNvPr>
          <p:cNvSpPr>
            <a:spLocks noGrp="1"/>
          </p:cNvSpPr>
          <p:nvPr>
            <p:ph type="sldNum" sz="quarter" idx="4"/>
          </p:nvPr>
        </p:nvSpPr>
        <p:spPr/>
        <p:txBody>
          <a:bodyPr/>
          <a:lstStyle/>
          <a:p>
            <a:fld id="{3A4C13C2-4050-46CF-AE25-C930BF8BD81E}" type="slidenum">
              <a:rPr lang="it-IT" smtClean="0">
                <a:solidFill>
                  <a:srgbClr val="002060"/>
                </a:solidFill>
              </a:rPr>
              <a:t>6</a:t>
            </a:fld>
            <a:endParaRPr lang="it-IT" dirty="0">
              <a:solidFill>
                <a:srgbClr val="002060"/>
              </a:solidFill>
            </a:endParaRPr>
          </a:p>
        </p:txBody>
      </p:sp>
    </p:spTree>
    <p:extLst>
      <p:ext uri="{BB962C8B-B14F-4D97-AF65-F5344CB8AC3E}">
        <p14:creationId xmlns:p14="http://schemas.microsoft.com/office/powerpoint/2010/main" val="234160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6A050BE9-8012-450B-AFF5-BBA1C462ABAE}"/>
              </a:ext>
            </a:extLst>
          </p:cNvPr>
          <p:cNvPicPr>
            <a:picLocks noGrp="1" noChangeAspect="1"/>
          </p:cNvPicPr>
          <p:nvPr>
            <p:ph type="pic" sz="quarter" idx="10"/>
          </p:nvPr>
        </p:nvPicPr>
        <p:blipFill>
          <a:blip r:embed="rId3"/>
          <a:srcRect l="10" r="10"/>
          <a:stretch/>
        </p:blipFill>
        <p:spPr>
          <a:xfrm>
            <a:off x="245918" y="847463"/>
            <a:ext cx="3156769" cy="1316744"/>
          </a:xfrm>
        </p:spPr>
      </p:pic>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a:xfrm>
            <a:off x="323850" y="652159"/>
            <a:ext cx="3156769" cy="45719"/>
          </a:xfrm>
        </p:spPr>
        <p:txBody>
          <a:bodyPr>
            <a:normAutofit fontScale="90000"/>
          </a:bodyPr>
          <a:lstStyle/>
          <a:p>
            <a:r>
              <a:rPr lang="it-IT" sz="2400" b="0" cap="none" dirty="0">
                <a:solidFill>
                  <a:srgbClr val="005BB2">
                    <a:lumMod val="75000"/>
                  </a:srgbClr>
                </a:solidFill>
                <a:latin typeface="Nunito Sans Black" pitchFamily="2" charset="77"/>
              </a:rPr>
              <a:t>Facts and </a:t>
            </a:r>
            <a:r>
              <a:rPr lang="it-IT" sz="2400" b="0" cap="none" dirty="0" err="1">
                <a:solidFill>
                  <a:srgbClr val="005BB2">
                    <a:lumMod val="75000"/>
                  </a:srgbClr>
                </a:solidFill>
                <a:latin typeface="Nunito Sans Black" pitchFamily="2" charset="77"/>
              </a:rPr>
              <a:t>figures</a:t>
            </a:r>
            <a:br>
              <a:rPr lang="it-IT" dirty="0"/>
            </a:br>
            <a:endParaRPr lang="it-IT" b="0" cap="none" dirty="0">
              <a:solidFill>
                <a:srgbClr val="000000"/>
              </a:solidFill>
              <a:latin typeface="Nunito Sans" pitchFamily="2" charset="0"/>
            </a:endParaRPr>
          </a:p>
        </p:txBody>
      </p:sp>
      <p:sp>
        <p:nvSpPr>
          <p:cNvPr id="8" name="Segnaposto testo 2">
            <a:extLst>
              <a:ext uri="{FF2B5EF4-FFF2-40B4-BE49-F238E27FC236}">
                <a16:creationId xmlns:a16="http://schemas.microsoft.com/office/drawing/2014/main" id="{14D164EA-97DB-4689-8175-241118BCB02C}"/>
              </a:ext>
            </a:extLst>
          </p:cNvPr>
          <p:cNvSpPr>
            <a:spLocks noGrp="1"/>
          </p:cNvSpPr>
          <p:nvPr>
            <p:ph type="body" sz="quarter" idx="11"/>
          </p:nvPr>
        </p:nvSpPr>
        <p:spPr>
          <a:xfrm>
            <a:off x="3965100" y="944507"/>
            <a:ext cx="4662433" cy="1115029"/>
          </a:xfrm>
        </p:spPr>
        <p:txBody>
          <a:bodyPr lIns="91440" tIns="45720" rIns="91440" bIns="45720" anchor="t"/>
          <a:lstStyle/>
          <a:p>
            <a:r>
              <a:rPr lang="it-IT" sz="1400" b="1" dirty="0">
                <a:latin typeface="Nunito Sans"/>
              </a:rPr>
              <a:t>In media, gli utenti utilizzano l’auto il 28% dei giorni </a:t>
            </a:r>
            <a:r>
              <a:rPr lang="it-IT" sz="1400" dirty="0">
                <a:latin typeface="Nunito Sans"/>
              </a:rPr>
              <a:t>rispetto al periodo trascorso tra la prima osservazione della vettura e il 29/11/21.  </a:t>
            </a:r>
            <a:endParaRPr lang="it-IT" sz="1400" dirty="0">
              <a:latin typeface="Nunito Sans" pitchFamily="2" charset="0"/>
            </a:endParaRPr>
          </a:p>
          <a:p>
            <a:r>
              <a:rPr lang="it-IT" sz="1400" dirty="0">
                <a:latin typeface="Nunito Sans"/>
              </a:rPr>
              <a:t>Il 25% degli utenti guida più del 40% dei giorni. </a:t>
            </a:r>
          </a:p>
          <a:p>
            <a:r>
              <a:rPr lang="it-IT" sz="1400" dirty="0">
                <a:latin typeface="Nunito Sans"/>
              </a:rPr>
              <a:t>148 utenti non hanno mai utilizzato l’auto. </a:t>
            </a:r>
            <a:endParaRPr lang="it-IT" sz="1400" dirty="0">
              <a:latin typeface="Nunito Sans" pitchFamily="2" charset="0"/>
            </a:endParaRPr>
          </a:p>
          <a:p>
            <a:endParaRPr lang="it-IT" sz="1400" dirty="0"/>
          </a:p>
        </p:txBody>
      </p:sp>
      <p:cxnSp>
        <p:nvCxnSpPr>
          <p:cNvPr id="3" name="Connettore diritto 2">
            <a:extLst>
              <a:ext uri="{FF2B5EF4-FFF2-40B4-BE49-F238E27FC236}">
                <a16:creationId xmlns:a16="http://schemas.microsoft.com/office/drawing/2014/main" id="{9D89D92B-4CDB-4157-AF57-A2751D39C0E6}"/>
              </a:ext>
            </a:extLst>
          </p:cNvPr>
          <p:cNvCxnSpPr>
            <a:cxnSpLocks/>
          </p:cNvCxnSpPr>
          <p:nvPr/>
        </p:nvCxnSpPr>
        <p:spPr>
          <a:xfrm>
            <a:off x="245918" y="2179222"/>
            <a:ext cx="8491682" cy="150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Segnaposto immagine 6">
            <a:extLst>
              <a:ext uri="{FF2B5EF4-FFF2-40B4-BE49-F238E27FC236}">
                <a16:creationId xmlns:a16="http://schemas.microsoft.com/office/drawing/2014/main" id="{A0192DA3-8C59-42CC-8A0D-71D1E75BB362}"/>
              </a:ext>
            </a:extLst>
          </p:cNvPr>
          <p:cNvPicPr>
            <a:picLocks noChangeAspect="1"/>
          </p:cNvPicPr>
          <p:nvPr/>
        </p:nvPicPr>
        <p:blipFill>
          <a:blip r:embed="rId4"/>
          <a:srcRect l="10" r="10"/>
          <a:stretch/>
        </p:blipFill>
        <p:spPr>
          <a:xfrm>
            <a:off x="161925" y="2194238"/>
            <a:ext cx="3240762" cy="1351780"/>
          </a:xfrm>
          <a:prstGeom prst="rect">
            <a:avLst/>
          </a:prstGeom>
          <a:solidFill>
            <a:schemeClr val="accent1">
              <a:lumMod val="20000"/>
              <a:lumOff val="80000"/>
            </a:schemeClr>
          </a:solidFill>
        </p:spPr>
      </p:pic>
      <p:cxnSp>
        <p:nvCxnSpPr>
          <p:cNvPr id="10" name="Connettore diritto 9">
            <a:extLst>
              <a:ext uri="{FF2B5EF4-FFF2-40B4-BE49-F238E27FC236}">
                <a16:creationId xmlns:a16="http://schemas.microsoft.com/office/drawing/2014/main" id="{5D7C813F-5542-45E8-BEB7-ECC66F48D6E0}"/>
              </a:ext>
            </a:extLst>
          </p:cNvPr>
          <p:cNvCxnSpPr>
            <a:cxnSpLocks/>
          </p:cNvCxnSpPr>
          <p:nvPr/>
        </p:nvCxnSpPr>
        <p:spPr>
          <a:xfrm>
            <a:off x="245918" y="3566793"/>
            <a:ext cx="8491682" cy="533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Segnaposto testo 2">
            <a:extLst>
              <a:ext uri="{FF2B5EF4-FFF2-40B4-BE49-F238E27FC236}">
                <a16:creationId xmlns:a16="http://schemas.microsoft.com/office/drawing/2014/main" id="{79E63BEB-A68D-4D39-8E2F-0881F31B11DF}"/>
              </a:ext>
            </a:extLst>
          </p:cNvPr>
          <p:cNvSpPr txBox="1">
            <a:spLocks/>
          </p:cNvSpPr>
          <p:nvPr/>
        </p:nvSpPr>
        <p:spPr>
          <a:xfrm>
            <a:off x="3965100" y="2568129"/>
            <a:ext cx="3823131" cy="60975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pitchFamily="2" charset="0"/>
              </a:rPr>
              <a:t>In media, gli utenti Lamborghini hanno </a:t>
            </a:r>
            <a:r>
              <a:rPr lang="it-IT" sz="1400" b="1" dirty="0">
                <a:latin typeface="Nunito Sans" pitchFamily="2" charset="0"/>
              </a:rPr>
              <a:t>velocità massime giornaliere di 148 km/h</a:t>
            </a:r>
            <a:r>
              <a:rPr lang="it-IT" sz="1400" dirty="0">
                <a:latin typeface="Nunito Sans" pitchFamily="2" charset="0"/>
              </a:rPr>
              <a:t>. </a:t>
            </a:r>
            <a:endParaRPr lang="it-IT" sz="1400" dirty="0"/>
          </a:p>
        </p:txBody>
      </p:sp>
      <p:pic>
        <p:nvPicPr>
          <p:cNvPr id="12" name="Segnaposto immagine 6">
            <a:extLst>
              <a:ext uri="{FF2B5EF4-FFF2-40B4-BE49-F238E27FC236}">
                <a16:creationId xmlns:a16="http://schemas.microsoft.com/office/drawing/2014/main" id="{5D98ADFB-31DB-4E44-A0E1-238811902AD7}"/>
              </a:ext>
            </a:extLst>
          </p:cNvPr>
          <p:cNvPicPr>
            <a:picLocks noChangeAspect="1"/>
          </p:cNvPicPr>
          <p:nvPr/>
        </p:nvPicPr>
        <p:blipFill>
          <a:blip r:embed="rId4"/>
          <a:srcRect l="10" r="10"/>
          <a:stretch/>
        </p:blipFill>
        <p:spPr>
          <a:xfrm>
            <a:off x="161925" y="3620147"/>
            <a:ext cx="3240762" cy="1351780"/>
          </a:xfrm>
          <a:prstGeom prst="rect">
            <a:avLst/>
          </a:prstGeom>
          <a:solidFill>
            <a:schemeClr val="accent1">
              <a:lumMod val="20000"/>
              <a:lumOff val="80000"/>
            </a:schemeClr>
          </a:solidFill>
        </p:spPr>
      </p:pic>
      <p:sp>
        <p:nvSpPr>
          <p:cNvPr id="13" name="Segnaposto testo 2">
            <a:extLst>
              <a:ext uri="{FF2B5EF4-FFF2-40B4-BE49-F238E27FC236}">
                <a16:creationId xmlns:a16="http://schemas.microsoft.com/office/drawing/2014/main" id="{DE6E70D1-ABE8-409A-8A7B-C08D44B2786D}"/>
              </a:ext>
            </a:extLst>
          </p:cNvPr>
          <p:cNvSpPr txBox="1">
            <a:spLocks/>
          </p:cNvSpPr>
          <p:nvPr/>
        </p:nvSpPr>
        <p:spPr>
          <a:xfrm>
            <a:off x="3965100" y="3991158"/>
            <a:ext cx="4662433" cy="60975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a:rPr>
              <a:t>Gli utenti Lamborghini hanno </a:t>
            </a:r>
            <a:r>
              <a:rPr lang="it-IT" sz="1400" b="1" dirty="0">
                <a:latin typeface="Nunito Sans"/>
              </a:rPr>
              <a:t>velocità medie di 56 km/h. </a:t>
            </a:r>
            <a:endParaRPr lang="it-IT" sz="1400" b="1" dirty="0"/>
          </a:p>
        </p:txBody>
      </p:sp>
      <p:sp>
        <p:nvSpPr>
          <p:cNvPr id="2" name="Segnaposto numero diapositiva 1">
            <a:extLst>
              <a:ext uri="{FF2B5EF4-FFF2-40B4-BE49-F238E27FC236}">
                <a16:creationId xmlns:a16="http://schemas.microsoft.com/office/drawing/2014/main" id="{5D5AAE20-D5E3-4350-9EB4-2CFBDA4CD886}"/>
              </a:ext>
            </a:extLst>
          </p:cNvPr>
          <p:cNvSpPr>
            <a:spLocks noGrp="1"/>
          </p:cNvSpPr>
          <p:nvPr>
            <p:ph type="sldNum" sz="quarter" idx="4"/>
          </p:nvPr>
        </p:nvSpPr>
        <p:spPr/>
        <p:txBody>
          <a:bodyPr/>
          <a:lstStyle/>
          <a:p>
            <a:fld id="{3A4C13C2-4050-46CF-AE25-C930BF8BD81E}" type="slidenum">
              <a:rPr lang="it-IT" smtClean="0">
                <a:solidFill>
                  <a:srgbClr val="002060"/>
                </a:solidFill>
              </a:rPr>
              <a:t>7</a:t>
            </a:fld>
            <a:endParaRPr lang="it-IT" dirty="0">
              <a:solidFill>
                <a:srgbClr val="002060"/>
              </a:solidFill>
            </a:endParaRPr>
          </a:p>
        </p:txBody>
      </p:sp>
    </p:spTree>
    <p:extLst>
      <p:ext uri="{BB962C8B-B14F-4D97-AF65-F5344CB8AC3E}">
        <p14:creationId xmlns:p14="http://schemas.microsoft.com/office/powerpoint/2010/main" val="1812142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a:solidFill>
                  <a:srgbClr val="005BB2">
                    <a:lumMod val="75000"/>
                  </a:srgbClr>
                </a:solidFill>
                <a:latin typeface="Nunito Sans Black" pitchFamily="2" charset="77"/>
              </a:rPr>
              <a:t>Facts and </a:t>
            </a:r>
            <a:r>
              <a:rPr lang="it-IT" sz="2400" b="0" cap="none" dirty="0" err="1">
                <a:solidFill>
                  <a:srgbClr val="005BB2">
                    <a:lumMod val="75000"/>
                  </a:srgbClr>
                </a:solidFill>
                <a:latin typeface="Nunito Sans Black" pitchFamily="2" charset="77"/>
              </a:rPr>
              <a:t>figures</a:t>
            </a:r>
            <a:endParaRPr lang="it-IT" b="0" cap="none" dirty="0">
              <a:solidFill>
                <a:srgbClr val="000000"/>
              </a:solidFill>
              <a:latin typeface="Nunito Sans" pitchFamily="2" charset="0"/>
            </a:endParaRPr>
          </a:p>
        </p:txBody>
      </p:sp>
      <p:cxnSp>
        <p:nvCxnSpPr>
          <p:cNvPr id="3" name="Connettore diritto 2">
            <a:extLst>
              <a:ext uri="{FF2B5EF4-FFF2-40B4-BE49-F238E27FC236}">
                <a16:creationId xmlns:a16="http://schemas.microsoft.com/office/drawing/2014/main" id="{9D89D92B-4CDB-4157-AF57-A2751D39C0E6}"/>
              </a:ext>
            </a:extLst>
          </p:cNvPr>
          <p:cNvCxnSpPr>
            <a:cxnSpLocks/>
          </p:cNvCxnSpPr>
          <p:nvPr/>
        </p:nvCxnSpPr>
        <p:spPr>
          <a:xfrm>
            <a:off x="326159" y="2564242"/>
            <a:ext cx="8491682" cy="15016"/>
          </a:xfrm>
          <a:prstGeom prst="line">
            <a:avLst/>
          </a:prstGeom>
          <a:ln>
            <a:solidFill>
              <a:srgbClr val="002E6D"/>
            </a:solidFill>
          </a:ln>
        </p:spPr>
        <p:style>
          <a:lnRef idx="1">
            <a:schemeClr val="accent1"/>
          </a:lnRef>
          <a:fillRef idx="0">
            <a:schemeClr val="accent1"/>
          </a:fillRef>
          <a:effectRef idx="0">
            <a:schemeClr val="accent1"/>
          </a:effectRef>
          <a:fontRef idx="minor">
            <a:schemeClr val="tx1"/>
          </a:fontRef>
        </p:style>
      </p:cxnSp>
      <p:sp>
        <p:nvSpPr>
          <p:cNvPr id="11" name="Segnaposto testo 2">
            <a:extLst>
              <a:ext uri="{FF2B5EF4-FFF2-40B4-BE49-F238E27FC236}">
                <a16:creationId xmlns:a16="http://schemas.microsoft.com/office/drawing/2014/main" id="{79E63BEB-A68D-4D39-8E2F-0881F31B11DF}"/>
              </a:ext>
            </a:extLst>
          </p:cNvPr>
          <p:cNvSpPr txBox="1">
            <a:spLocks/>
          </p:cNvSpPr>
          <p:nvPr/>
        </p:nvSpPr>
        <p:spPr>
          <a:xfrm>
            <a:off x="4045341" y="2901449"/>
            <a:ext cx="3823131" cy="86435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a:rPr>
              <a:t>In media, gli utenti Lamborghini </a:t>
            </a:r>
            <a:r>
              <a:rPr lang="it-IT" sz="1400" b="1" dirty="0">
                <a:latin typeface="Nunito Sans"/>
              </a:rPr>
              <a:t>guidano poco più di un’ora al giorno</a:t>
            </a:r>
            <a:r>
              <a:rPr lang="it-IT" sz="1400" dirty="0">
                <a:latin typeface="Nunito Sans"/>
              </a:rPr>
              <a:t>. </a:t>
            </a:r>
            <a:endParaRPr lang="it-IT" sz="1400" dirty="0"/>
          </a:p>
          <a:p>
            <a:r>
              <a:rPr lang="it-IT" sz="1400" dirty="0">
                <a:latin typeface="Nunito Sans"/>
              </a:rPr>
              <a:t>Il 25% guida per più di 1h30m. </a:t>
            </a:r>
            <a:endParaRPr lang="it-IT" sz="1400" dirty="0"/>
          </a:p>
        </p:txBody>
      </p:sp>
      <p:sp>
        <p:nvSpPr>
          <p:cNvPr id="16" name="Segnaposto testo 2">
            <a:extLst>
              <a:ext uri="{FF2B5EF4-FFF2-40B4-BE49-F238E27FC236}">
                <a16:creationId xmlns:a16="http://schemas.microsoft.com/office/drawing/2014/main" id="{EC624FB8-2F7B-4087-A3F6-2B1F44465EBC}"/>
              </a:ext>
            </a:extLst>
          </p:cNvPr>
          <p:cNvSpPr txBox="1">
            <a:spLocks/>
          </p:cNvSpPr>
          <p:nvPr/>
        </p:nvSpPr>
        <p:spPr>
          <a:xfrm>
            <a:off x="4045341" y="1559431"/>
            <a:ext cx="4772500" cy="74098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a:rPr>
              <a:t>In media, gli utenti Lamborghini hanno </a:t>
            </a:r>
            <a:r>
              <a:rPr lang="it-IT" sz="1400" b="1" dirty="0">
                <a:latin typeface="Nunito Sans"/>
              </a:rPr>
              <a:t>percorso 92km al giorno</a:t>
            </a:r>
            <a:r>
              <a:rPr lang="it-IT" sz="1400" dirty="0">
                <a:latin typeface="Nunito Sans"/>
              </a:rPr>
              <a:t>. </a:t>
            </a:r>
            <a:endParaRPr lang="it-IT" sz="1400" dirty="0"/>
          </a:p>
          <a:p>
            <a:r>
              <a:rPr lang="it-IT" sz="1400" dirty="0">
                <a:latin typeface="Nunito Sans"/>
              </a:rPr>
              <a:t>Il 25% ha guidato per più di 135km. </a:t>
            </a:r>
            <a:endParaRPr lang="it-IT" sz="1400" dirty="0"/>
          </a:p>
        </p:txBody>
      </p:sp>
      <p:pic>
        <p:nvPicPr>
          <p:cNvPr id="19" name="Segnaposto immagine 6">
            <a:extLst>
              <a:ext uri="{FF2B5EF4-FFF2-40B4-BE49-F238E27FC236}">
                <a16:creationId xmlns:a16="http://schemas.microsoft.com/office/drawing/2014/main" id="{B0CCCAFB-B6CE-4E81-B871-C7DFCDE77658}"/>
              </a:ext>
            </a:extLst>
          </p:cNvPr>
          <p:cNvPicPr>
            <a:picLocks noGrp="1" noChangeAspect="1"/>
          </p:cNvPicPr>
          <p:nvPr>
            <p:ph type="pic" sz="quarter" idx="10"/>
          </p:nvPr>
        </p:nvPicPr>
        <p:blipFill>
          <a:blip r:embed="rId3"/>
          <a:srcRect l="10" r="10"/>
          <a:stretch/>
        </p:blipFill>
        <p:spPr>
          <a:xfrm>
            <a:off x="326158" y="2620816"/>
            <a:ext cx="3156769" cy="1316745"/>
          </a:xfrm>
        </p:spPr>
      </p:pic>
      <p:sp>
        <p:nvSpPr>
          <p:cNvPr id="2" name="Segnaposto numero diapositiva 1">
            <a:extLst>
              <a:ext uri="{FF2B5EF4-FFF2-40B4-BE49-F238E27FC236}">
                <a16:creationId xmlns:a16="http://schemas.microsoft.com/office/drawing/2014/main" id="{D8286DC2-CDF4-4ECE-BEF8-67F4ED35CCF8}"/>
              </a:ext>
            </a:extLst>
          </p:cNvPr>
          <p:cNvSpPr>
            <a:spLocks noGrp="1"/>
          </p:cNvSpPr>
          <p:nvPr>
            <p:ph type="sldNum" sz="quarter" idx="4"/>
          </p:nvPr>
        </p:nvSpPr>
        <p:spPr/>
        <p:txBody>
          <a:bodyPr/>
          <a:lstStyle/>
          <a:p>
            <a:fld id="{3A4C13C2-4050-46CF-AE25-C930BF8BD81E}" type="slidenum">
              <a:rPr lang="it-IT" smtClean="0">
                <a:solidFill>
                  <a:srgbClr val="002060"/>
                </a:solidFill>
              </a:rPr>
              <a:t>8</a:t>
            </a:fld>
            <a:endParaRPr lang="it-IT" dirty="0">
              <a:solidFill>
                <a:srgbClr val="002060"/>
              </a:solidFill>
            </a:endParaRPr>
          </a:p>
        </p:txBody>
      </p:sp>
      <p:pic>
        <p:nvPicPr>
          <p:cNvPr id="10" name="Segnaposto immagine 6">
            <a:extLst>
              <a:ext uri="{FF2B5EF4-FFF2-40B4-BE49-F238E27FC236}">
                <a16:creationId xmlns:a16="http://schemas.microsoft.com/office/drawing/2014/main" id="{FD48ED99-3AA3-444D-B03E-7E466BEC79AE}"/>
              </a:ext>
            </a:extLst>
          </p:cNvPr>
          <p:cNvPicPr>
            <a:picLocks noChangeAspect="1"/>
          </p:cNvPicPr>
          <p:nvPr/>
        </p:nvPicPr>
        <p:blipFill>
          <a:blip r:embed="rId4"/>
          <a:srcRect l="17" r="17"/>
          <a:stretch/>
        </p:blipFill>
        <p:spPr>
          <a:xfrm>
            <a:off x="323849" y="1184300"/>
            <a:ext cx="3156770" cy="1316745"/>
          </a:xfrm>
          <a:prstGeom prst="rect">
            <a:avLst/>
          </a:prstGeom>
          <a:solidFill>
            <a:schemeClr val="accent1">
              <a:lumMod val="20000"/>
              <a:lumOff val="80000"/>
            </a:schemeClr>
          </a:solidFill>
        </p:spPr>
      </p:pic>
    </p:spTree>
    <p:extLst>
      <p:ext uri="{BB962C8B-B14F-4D97-AF65-F5344CB8AC3E}">
        <p14:creationId xmlns:p14="http://schemas.microsoft.com/office/powerpoint/2010/main" val="283023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7182C1CD-879D-4732-9B20-D5336218EEEB}"/>
              </a:ext>
            </a:extLst>
          </p:cNvPr>
          <p:cNvSpPr>
            <a:spLocks noGrp="1"/>
          </p:cNvSpPr>
          <p:nvPr>
            <p:ph type="title"/>
          </p:nvPr>
        </p:nvSpPr>
        <p:spPr/>
        <p:txBody>
          <a:bodyPr>
            <a:normAutofit fontScale="90000"/>
          </a:bodyPr>
          <a:lstStyle/>
          <a:p>
            <a:r>
              <a:rPr lang="it-IT" sz="2400" b="0" cap="none" dirty="0">
                <a:solidFill>
                  <a:srgbClr val="005BB2">
                    <a:lumMod val="75000"/>
                  </a:srgbClr>
                </a:solidFill>
                <a:latin typeface="Nunito Sans Black" pitchFamily="2" charset="77"/>
              </a:rPr>
              <a:t>Facts and </a:t>
            </a:r>
            <a:r>
              <a:rPr lang="it-IT" sz="2400" b="0" cap="none" dirty="0" err="1">
                <a:solidFill>
                  <a:srgbClr val="005BB2">
                    <a:lumMod val="75000"/>
                  </a:srgbClr>
                </a:solidFill>
                <a:latin typeface="Nunito Sans Black" pitchFamily="2" charset="77"/>
              </a:rPr>
              <a:t>figures</a:t>
            </a:r>
            <a:endParaRPr lang="it-IT" b="0" cap="none" dirty="0">
              <a:solidFill>
                <a:srgbClr val="000000"/>
              </a:solidFill>
              <a:latin typeface="Nunito Sans" pitchFamily="2" charset="0"/>
            </a:endParaRPr>
          </a:p>
        </p:txBody>
      </p:sp>
      <p:cxnSp>
        <p:nvCxnSpPr>
          <p:cNvPr id="3" name="Connettore diritto 2">
            <a:extLst>
              <a:ext uri="{FF2B5EF4-FFF2-40B4-BE49-F238E27FC236}">
                <a16:creationId xmlns:a16="http://schemas.microsoft.com/office/drawing/2014/main" id="{9D89D92B-4CDB-4157-AF57-A2751D39C0E6}"/>
              </a:ext>
            </a:extLst>
          </p:cNvPr>
          <p:cNvCxnSpPr>
            <a:cxnSpLocks/>
          </p:cNvCxnSpPr>
          <p:nvPr/>
        </p:nvCxnSpPr>
        <p:spPr>
          <a:xfrm>
            <a:off x="245918" y="2179222"/>
            <a:ext cx="8491682" cy="1501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5D7C813F-5542-45E8-BEB7-ECC66F48D6E0}"/>
              </a:ext>
            </a:extLst>
          </p:cNvPr>
          <p:cNvCxnSpPr>
            <a:cxnSpLocks/>
          </p:cNvCxnSpPr>
          <p:nvPr/>
        </p:nvCxnSpPr>
        <p:spPr>
          <a:xfrm>
            <a:off x="252269" y="3627505"/>
            <a:ext cx="8491682" cy="533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4" name="Segnaposto immagine 6">
            <a:extLst>
              <a:ext uri="{FF2B5EF4-FFF2-40B4-BE49-F238E27FC236}">
                <a16:creationId xmlns:a16="http://schemas.microsoft.com/office/drawing/2014/main" id="{A774A74C-724A-4315-AA5C-636545CBA5B7}"/>
              </a:ext>
            </a:extLst>
          </p:cNvPr>
          <p:cNvPicPr>
            <a:picLocks noChangeAspect="1"/>
          </p:cNvPicPr>
          <p:nvPr/>
        </p:nvPicPr>
        <p:blipFill>
          <a:blip r:embed="rId3"/>
          <a:srcRect l="10" r="10"/>
          <a:stretch/>
        </p:blipFill>
        <p:spPr>
          <a:xfrm>
            <a:off x="161925" y="815781"/>
            <a:ext cx="3240762" cy="1351780"/>
          </a:xfrm>
          <a:prstGeom prst="rect">
            <a:avLst/>
          </a:prstGeom>
          <a:solidFill>
            <a:schemeClr val="accent1">
              <a:lumMod val="20000"/>
              <a:lumOff val="80000"/>
            </a:schemeClr>
          </a:solidFill>
        </p:spPr>
      </p:pic>
      <p:sp>
        <p:nvSpPr>
          <p:cNvPr id="15" name="Segnaposto testo 2">
            <a:extLst>
              <a:ext uri="{FF2B5EF4-FFF2-40B4-BE49-F238E27FC236}">
                <a16:creationId xmlns:a16="http://schemas.microsoft.com/office/drawing/2014/main" id="{C82B0095-67A5-4509-A2D1-B16E59044D8C}"/>
              </a:ext>
            </a:extLst>
          </p:cNvPr>
          <p:cNvSpPr txBox="1">
            <a:spLocks/>
          </p:cNvSpPr>
          <p:nvPr/>
        </p:nvSpPr>
        <p:spPr>
          <a:xfrm>
            <a:off x="3860800" y="1181632"/>
            <a:ext cx="4876800" cy="60975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pitchFamily="2" charset="0"/>
              </a:rPr>
              <a:t>In media, </a:t>
            </a:r>
            <a:r>
              <a:rPr lang="it-IT" sz="1400" b="1" dirty="0">
                <a:latin typeface="Nunito Sans" pitchFamily="2" charset="0"/>
              </a:rPr>
              <a:t>gli utenti europei (in basso) usano l’auto il 26% dei giorni, quelli americani (in alto) il 31%. </a:t>
            </a:r>
          </a:p>
          <a:p>
            <a:r>
              <a:rPr lang="it-IT" sz="1400" dirty="0">
                <a:latin typeface="Nunito Sans"/>
              </a:rPr>
              <a:t>La percentuale è calcolata rispetto al periodo trascorso tra la prima osservazione della vettura e il 29/11/21.</a:t>
            </a:r>
            <a:endParaRPr lang="it-IT" sz="1400" b="1" dirty="0"/>
          </a:p>
        </p:txBody>
      </p:sp>
      <p:pic>
        <p:nvPicPr>
          <p:cNvPr id="17" name="Segnaposto immagine 6">
            <a:extLst>
              <a:ext uri="{FF2B5EF4-FFF2-40B4-BE49-F238E27FC236}">
                <a16:creationId xmlns:a16="http://schemas.microsoft.com/office/drawing/2014/main" id="{44348668-7E57-4BAB-8888-E2CBC0F41EDD}"/>
              </a:ext>
            </a:extLst>
          </p:cNvPr>
          <p:cNvPicPr>
            <a:picLocks noGrp="1" noChangeAspect="1"/>
          </p:cNvPicPr>
          <p:nvPr>
            <p:ph type="pic" sz="quarter" idx="10"/>
          </p:nvPr>
        </p:nvPicPr>
        <p:blipFill>
          <a:blip r:embed="rId4"/>
          <a:srcRect l="10" r="10"/>
          <a:stretch/>
        </p:blipFill>
        <p:spPr>
          <a:xfrm>
            <a:off x="161925" y="2259020"/>
            <a:ext cx="3240762" cy="1351780"/>
          </a:xfrm>
        </p:spPr>
      </p:pic>
      <p:sp>
        <p:nvSpPr>
          <p:cNvPr id="18" name="Segnaposto testo 2">
            <a:extLst>
              <a:ext uri="{FF2B5EF4-FFF2-40B4-BE49-F238E27FC236}">
                <a16:creationId xmlns:a16="http://schemas.microsoft.com/office/drawing/2014/main" id="{2EF16CED-5739-416D-BD03-A02AE63F7134}"/>
              </a:ext>
            </a:extLst>
          </p:cNvPr>
          <p:cNvSpPr txBox="1">
            <a:spLocks/>
          </p:cNvSpPr>
          <p:nvPr/>
        </p:nvSpPr>
        <p:spPr>
          <a:xfrm>
            <a:off x="3860800" y="2662976"/>
            <a:ext cx="4876800" cy="60975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pitchFamily="2" charset="0"/>
              </a:rPr>
              <a:t>In media, </a:t>
            </a:r>
            <a:r>
              <a:rPr lang="it-IT" sz="1400" b="1" dirty="0">
                <a:latin typeface="Nunito Sans" pitchFamily="2" charset="0"/>
              </a:rPr>
              <a:t>gli utenti europei hanno velocita massime giornaliere di 150 km/h, quelli americani 145 km/h</a:t>
            </a:r>
            <a:r>
              <a:rPr lang="it-IT" sz="1400" dirty="0">
                <a:latin typeface="Nunito Sans" pitchFamily="2" charset="0"/>
              </a:rPr>
              <a:t>. </a:t>
            </a:r>
            <a:endParaRPr lang="it-IT" sz="1400" dirty="0"/>
          </a:p>
        </p:txBody>
      </p:sp>
      <p:pic>
        <p:nvPicPr>
          <p:cNvPr id="19" name="Segnaposto immagine 6">
            <a:extLst>
              <a:ext uri="{FF2B5EF4-FFF2-40B4-BE49-F238E27FC236}">
                <a16:creationId xmlns:a16="http://schemas.microsoft.com/office/drawing/2014/main" id="{CD04E7C1-74EC-479F-BEA1-35EF22D9C7A5}"/>
              </a:ext>
            </a:extLst>
          </p:cNvPr>
          <p:cNvPicPr>
            <a:picLocks noChangeAspect="1"/>
          </p:cNvPicPr>
          <p:nvPr/>
        </p:nvPicPr>
        <p:blipFill>
          <a:blip r:embed="rId5"/>
          <a:srcRect l="10" r="10"/>
          <a:stretch/>
        </p:blipFill>
        <p:spPr>
          <a:xfrm>
            <a:off x="161925" y="3702259"/>
            <a:ext cx="3240762" cy="1351780"/>
          </a:xfrm>
          <a:prstGeom prst="rect">
            <a:avLst/>
          </a:prstGeom>
          <a:solidFill>
            <a:schemeClr val="accent1">
              <a:lumMod val="20000"/>
              <a:lumOff val="80000"/>
            </a:schemeClr>
          </a:solidFill>
        </p:spPr>
      </p:pic>
      <p:sp>
        <p:nvSpPr>
          <p:cNvPr id="20" name="Segnaposto testo 2">
            <a:extLst>
              <a:ext uri="{FF2B5EF4-FFF2-40B4-BE49-F238E27FC236}">
                <a16:creationId xmlns:a16="http://schemas.microsoft.com/office/drawing/2014/main" id="{B6C6294D-8AE1-4295-BA58-426F548FA0D9}"/>
              </a:ext>
            </a:extLst>
          </p:cNvPr>
          <p:cNvSpPr txBox="1">
            <a:spLocks/>
          </p:cNvSpPr>
          <p:nvPr/>
        </p:nvSpPr>
        <p:spPr>
          <a:xfrm>
            <a:off x="3860800" y="4023363"/>
            <a:ext cx="4529667" cy="60975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buNone/>
              <a:defRPr sz="900" b="0" i="0" u="none" strike="noStrike" cap="none">
                <a:solidFill>
                  <a:srgbClr val="000000"/>
                </a:solidFill>
                <a:latin typeface="Nunito Sans ExtraLight"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400" dirty="0">
                <a:latin typeface="Nunito Sans" pitchFamily="2" charset="0"/>
              </a:rPr>
              <a:t>In media, </a:t>
            </a:r>
            <a:r>
              <a:rPr lang="it-IT" sz="1400" b="1" dirty="0">
                <a:latin typeface="Nunito Sans" pitchFamily="2" charset="0"/>
              </a:rPr>
              <a:t>gli utenti europei hanno una velocità media di 56 km/h, quelli americani di 60 km/h</a:t>
            </a:r>
            <a:r>
              <a:rPr lang="it-IT" sz="1400" dirty="0">
                <a:latin typeface="Nunito Sans" pitchFamily="2" charset="0"/>
              </a:rPr>
              <a:t>. </a:t>
            </a:r>
            <a:endParaRPr lang="it-IT" sz="1400" dirty="0"/>
          </a:p>
        </p:txBody>
      </p:sp>
      <p:sp>
        <p:nvSpPr>
          <p:cNvPr id="2" name="Segnaposto numero diapositiva 1">
            <a:extLst>
              <a:ext uri="{FF2B5EF4-FFF2-40B4-BE49-F238E27FC236}">
                <a16:creationId xmlns:a16="http://schemas.microsoft.com/office/drawing/2014/main" id="{9B6FB3AD-0F66-4AAB-8930-A85BEFCB4AF9}"/>
              </a:ext>
            </a:extLst>
          </p:cNvPr>
          <p:cNvSpPr>
            <a:spLocks noGrp="1"/>
          </p:cNvSpPr>
          <p:nvPr>
            <p:ph type="sldNum" sz="quarter" idx="4"/>
          </p:nvPr>
        </p:nvSpPr>
        <p:spPr/>
        <p:txBody>
          <a:bodyPr/>
          <a:lstStyle/>
          <a:p>
            <a:fld id="{3A4C13C2-4050-46CF-AE25-C930BF8BD81E}" type="slidenum">
              <a:rPr lang="it-IT" smtClean="0">
                <a:solidFill>
                  <a:srgbClr val="002060"/>
                </a:solidFill>
              </a:rPr>
              <a:t>9</a:t>
            </a:fld>
            <a:endParaRPr lang="it-IT" dirty="0">
              <a:solidFill>
                <a:srgbClr val="002060"/>
              </a:solidFill>
            </a:endParaRPr>
          </a:p>
        </p:txBody>
      </p:sp>
    </p:spTree>
    <p:extLst>
      <p:ext uri="{BB962C8B-B14F-4D97-AF65-F5344CB8AC3E}">
        <p14:creationId xmlns:p14="http://schemas.microsoft.com/office/powerpoint/2010/main" val="4280651532"/>
      </p:ext>
    </p:extLst>
  </p:cSld>
  <p:clrMapOvr>
    <a:masterClrMapping/>
  </p:clrMapOvr>
</p:sld>
</file>

<file path=ppt/theme/theme1.xml><?xml version="1.0" encoding="utf-8"?>
<a:theme xmlns:a="http://schemas.openxmlformats.org/drawingml/2006/main" name="APPLIED">
  <a:themeElements>
    <a:clrScheme name="Simple Light">
      <a:dk1>
        <a:srgbClr val="FFFFFF"/>
      </a:dk1>
      <a:lt1>
        <a:srgbClr val="000000"/>
      </a:lt1>
      <a:dk2>
        <a:srgbClr val="595959"/>
      </a:dk2>
      <a:lt2>
        <a:srgbClr val="EEEEEE"/>
      </a:lt2>
      <a:accent1>
        <a:srgbClr val="007FC2"/>
      </a:accent1>
      <a:accent2>
        <a:srgbClr val="005BB2"/>
      </a:accent2>
      <a:accent3>
        <a:srgbClr val="78909C"/>
      </a:accent3>
      <a:accent4>
        <a:srgbClr val="003CA0"/>
      </a:accent4>
      <a:accent5>
        <a:srgbClr val="002E69"/>
      </a:accent5>
      <a:accent6>
        <a:srgbClr val="FFD966"/>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PLIED_template-250320.pptx" id="{7A52F4F5-5518-1A45-8CFD-618E313752CC}" vid="{26F3AED2-6241-9244-96E8-A524CA40A4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ADA670D1F2B44BBA786BCB99EB8230" ma:contentTypeVersion="4" ma:contentTypeDescription="Create a new document." ma:contentTypeScope="" ma:versionID="c17bca4fb693fb2972b07c20f925f98e">
  <xsd:schema xmlns:xsd="http://www.w3.org/2001/XMLSchema" xmlns:xs="http://www.w3.org/2001/XMLSchema" xmlns:p="http://schemas.microsoft.com/office/2006/metadata/properties" xmlns:ns2="7b8ef0a9-b9b8-4f6c-8ca9-35eb87a149de" xmlns:ns3="3e8849ca-68a6-4ac9-b153-c1b91cdf1eac" targetNamespace="http://schemas.microsoft.com/office/2006/metadata/properties" ma:root="true" ma:fieldsID="0f413e9fc87466e72f32bdca17ad7681" ns2:_="" ns3:_="">
    <xsd:import namespace="7b8ef0a9-b9b8-4f6c-8ca9-35eb87a149de"/>
    <xsd:import namespace="3e8849ca-68a6-4ac9-b153-c1b91cdf1ea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8ef0a9-b9b8-4f6c-8ca9-35eb87a149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e8849ca-68a6-4ac9-b153-c1b91cdf1ea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E5295E-BE89-43A8-9524-A1236D047340}">
  <ds:schemaRefs>
    <ds:schemaRef ds:uri="http://schemas.microsoft.com/sharepoint/v3/contenttype/forms"/>
  </ds:schemaRefs>
</ds:datastoreItem>
</file>

<file path=customXml/itemProps2.xml><?xml version="1.0" encoding="utf-8"?>
<ds:datastoreItem xmlns:ds="http://schemas.openxmlformats.org/officeDocument/2006/customXml" ds:itemID="{35583A5E-B6DC-4B72-A6CD-DE6F57CB203F}">
  <ds:schemaRefs>
    <ds:schemaRef ds:uri="3e8849ca-68a6-4ac9-b153-c1b91cdf1eac"/>
    <ds:schemaRef ds:uri="7b8ef0a9-b9b8-4f6c-8ca9-35eb87a149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4E2834-D8A7-44FD-9CFF-A88D23449535}">
  <ds:schemaRefs>
    <ds:schemaRef ds:uri="3e8849ca-68a6-4ac9-b153-c1b91cdf1eac"/>
    <ds:schemaRef ds:uri="7b8ef0a9-b9b8-4f6c-8ca9-35eb87a149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APPLIED</Template>
  <TotalTime>0</TotalTime>
  <Words>3552</Words>
  <Application>Microsoft Office PowerPoint</Application>
  <PresentationFormat>Presentazione su schermo (16:9)</PresentationFormat>
  <Paragraphs>487</Paragraphs>
  <Slides>50</Slides>
  <Notes>48</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50</vt:i4>
      </vt:variant>
    </vt:vector>
  </HeadingPairs>
  <TitlesOfParts>
    <vt:vector size="59" baseType="lpstr">
      <vt:lpstr>Arial</vt:lpstr>
      <vt:lpstr>Nunito Sans Black</vt:lpstr>
      <vt:lpstr>Wingdings</vt:lpstr>
      <vt:lpstr>Nunito Sans</vt:lpstr>
      <vt:lpstr>Nunito Sans ExtraLight</vt:lpstr>
      <vt:lpstr>Calibri</vt:lpstr>
      <vt:lpstr>Roboto</vt:lpstr>
      <vt:lpstr>Nunito Sans Light</vt:lpstr>
      <vt:lpstr>APPLIED</vt:lpstr>
      <vt:lpstr>Presentazione standard di PowerPoint</vt:lpstr>
      <vt:lpstr>Executive Summary</vt:lpstr>
      <vt:lpstr>Agenda </vt:lpstr>
      <vt:lpstr>Contenuti</vt:lpstr>
      <vt:lpstr>Metodologia</vt:lpstr>
      <vt:lpstr>Distribuzione geografica</vt:lpstr>
      <vt:lpstr>Facts and figures </vt:lpstr>
      <vt:lpstr>Facts and figures</vt:lpstr>
      <vt:lpstr>Facts and figures</vt:lpstr>
      <vt:lpstr>Facts and figures</vt:lpstr>
      <vt:lpstr>Cluster analysis</vt:lpstr>
      <vt:lpstr>Findings  Risultati della clusterizzazione con k-means clustering.  </vt:lpstr>
      <vt:lpstr>Findings: data Descrizione cluster</vt:lpstr>
      <vt:lpstr>Findings: interpretation  Descrizione cluster</vt:lpstr>
      <vt:lpstr>Findings  Descrizione cluster – distribuzione geografica</vt:lpstr>
      <vt:lpstr>Findings Key figures by cluster</vt:lpstr>
      <vt:lpstr>Findings Guida in pista</vt:lpstr>
      <vt:lpstr>Findings Key facts and figures by cluster</vt:lpstr>
      <vt:lpstr>Findings Interpreting Box plots</vt:lpstr>
      <vt:lpstr>Findings Active launch control</vt:lpstr>
      <vt:lpstr>Possibili applicazioni</vt:lpstr>
      <vt:lpstr>Possibili applicazioni Utilizzo del dato per indirizzare futuri progetti di elettrificazione del motore</vt:lpstr>
      <vt:lpstr>Possibili applicazioni Utilizzo del dato per indirizzare futuri progetti di elettrificazione del motore: capacità delle batterie</vt:lpstr>
      <vt:lpstr>Possibili applicazioni Utilizzo del dato per indirizzare futuri progetti di elettrificazione del motore: capacità delle batterie</vt:lpstr>
      <vt:lpstr>Possibili applicazioni Utilizzo del dato per indirizzare futuri progetti di elettrificazione del motore: tempo di ricarica</vt:lpstr>
      <vt:lpstr>Possibili applicazioni Utilizzo del dato per indirizzare futuri progetti di elettrificazione del motore: capacità delle batterie</vt:lpstr>
      <vt:lpstr>Possibili applicazioni Utilizzo del dato per indirizzare futuri progetti di elettrificazione del motore: capacità delle batterie</vt:lpstr>
      <vt:lpstr>Possibili applicazioni Sviluppo della categorizzazione su base geografica </vt:lpstr>
      <vt:lpstr>Possibili applicazioni Sviluppo della categorizzazione su base geografica </vt:lpstr>
      <vt:lpstr>Presentazione standard di PowerPoint</vt:lpstr>
      <vt:lpstr>Annex Utilizzo delle vetture</vt:lpstr>
      <vt:lpstr>Annex Velocità massime</vt:lpstr>
      <vt:lpstr>Annex Velocità medie</vt:lpstr>
      <vt:lpstr>Annex Chilometri percorsi</vt:lpstr>
      <vt:lpstr>Annex Durata di guida</vt:lpstr>
      <vt:lpstr>Annex Utilizzo delle vetture</vt:lpstr>
      <vt:lpstr>Annex Velocità massime</vt:lpstr>
      <vt:lpstr>Annex Velocità medie</vt:lpstr>
      <vt:lpstr>Annex Chilometri percorsi</vt:lpstr>
      <vt:lpstr>Annex Durata di guida</vt:lpstr>
      <vt:lpstr>Annex  Descrizione cluster</vt:lpstr>
      <vt:lpstr>Annex Utilizzo delle vetture</vt:lpstr>
      <vt:lpstr>Annex Velocità massime</vt:lpstr>
      <vt:lpstr>Annex Velocità medie</vt:lpstr>
      <vt:lpstr>Annex Chilometri totali percorsi</vt:lpstr>
      <vt:lpstr>Annex Durata di guida</vt:lpstr>
      <vt:lpstr>Annex: validazione  Pressione sull’acceleratore</vt:lpstr>
      <vt:lpstr>Annex: Validazione Temperatura dell’olio</vt:lpstr>
      <vt:lpstr>Annex: Validazione  Rotazioni per minuto</vt:lpstr>
      <vt:lpstr>Annex: Validazione Coppia istantanea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Ruberti</dc:creator>
  <cp:lastModifiedBy>Ludovica D'Orsa</cp:lastModifiedBy>
  <cp:revision>69</cp:revision>
  <dcterms:created xsi:type="dcterms:W3CDTF">2021-10-06T12:39:56Z</dcterms:created>
  <dcterms:modified xsi:type="dcterms:W3CDTF">2023-04-04T07:28:59Z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0x010100E7ADA670D1F2B44BBA786BCB99EB8230</vt:lpwstr>
  </property>
</Properties>
</file>